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304" r:id="rId2"/>
    <p:sldId id="286" r:id="rId3"/>
    <p:sldId id="289" r:id="rId4"/>
    <p:sldId id="295" r:id="rId5"/>
    <p:sldId id="296" r:id="rId6"/>
    <p:sldId id="287" r:id="rId7"/>
    <p:sldId id="288" r:id="rId8"/>
    <p:sldId id="292" r:id="rId9"/>
    <p:sldId id="260" r:id="rId10"/>
    <p:sldId id="261" r:id="rId11"/>
    <p:sldId id="270" r:id="rId12"/>
    <p:sldId id="271" r:id="rId13"/>
    <p:sldId id="272" r:id="rId14"/>
    <p:sldId id="259" r:id="rId15"/>
    <p:sldId id="283" r:id="rId16"/>
    <p:sldId id="284" r:id="rId17"/>
    <p:sldId id="281" r:id="rId18"/>
    <p:sldId id="273" r:id="rId19"/>
    <p:sldId id="274" r:id="rId20"/>
    <p:sldId id="275" r:id="rId21"/>
    <p:sldId id="276" r:id="rId22"/>
    <p:sldId id="277" r:id="rId23"/>
    <p:sldId id="262" r:id="rId24"/>
    <p:sldId id="263" r:id="rId25"/>
    <p:sldId id="264" r:id="rId26"/>
    <p:sldId id="265" r:id="rId27"/>
    <p:sldId id="257" r:id="rId28"/>
    <p:sldId id="256" r:id="rId29"/>
    <p:sldId id="258" r:id="rId30"/>
    <p:sldId id="278" r:id="rId31"/>
    <p:sldId id="280" r:id="rId32"/>
    <p:sldId id="266" r:id="rId33"/>
    <p:sldId id="267" r:id="rId34"/>
    <p:sldId id="268" r:id="rId35"/>
    <p:sldId id="269" r:id="rId36"/>
    <p:sldId id="279" r:id="rId37"/>
    <p:sldId id="290" r:id="rId38"/>
    <p:sldId id="291" r:id="rId39"/>
    <p:sldId id="294" r:id="rId40"/>
    <p:sldId id="293" r:id="rId41"/>
    <p:sldId id="297" r:id="rId42"/>
    <p:sldId id="298" r:id="rId43"/>
    <p:sldId id="299" r:id="rId44"/>
    <p:sldId id="300" r:id="rId45"/>
    <p:sldId id="301" r:id="rId46"/>
    <p:sldId id="302" r:id="rId47"/>
    <p:sldId id="303" r:id="rId4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396" autoAdjust="0"/>
  </p:normalViewPr>
  <p:slideViewPr>
    <p:cSldViewPr snapToGrid="0">
      <p:cViewPr varScale="1">
        <p:scale>
          <a:sx n="40" d="100"/>
          <a:sy n="40" d="100"/>
        </p:scale>
        <p:origin x="27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3CCD4A-825A-4F64-8B37-842936795511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2D661A-229A-4979-9E27-AF52940E29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622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il.com/pack/doc/mw/USB/html/_c_d_c.html?msclkid=a553b9c6bb2511ec94ae7f5070b80828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il.com/pack/doc/mw/USB/html/dev_cdc_acm_rndis.html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1.microchip.com/downloads/en/DeviceDoc/Atmel-42261-SAM-D21-USB_Application-Note_AT06475.pdf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B9780128174029000029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老师您好，我是自动化学院</a:t>
            </a:r>
            <a:r>
              <a:rPr lang="en-US" altLang="zh-CN" dirty="0"/>
              <a:t>18</a:t>
            </a:r>
            <a:r>
              <a:rPr lang="zh-CN" altLang="en-US" dirty="0"/>
              <a:t>级自动化专业学生，郑思豪。指导老师是林靖宇老师。我的毕业设计是无线激光雷达的采集端设计与实现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67177-20B5-4A78-A0DA-C5E69E3844A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11805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接口描述符描述配置的一个特定端点。配置提供了一个或多个接口，每个接口都有类、子类和协议信息，以及端点数目。</a:t>
            </a:r>
            <a:endParaRPr lang="en-US" altLang="zh-CN" dirty="0"/>
          </a:p>
          <a:p>
            <a:r>
              <a:rPr lang="en-US" altLang="zh-CN" b="1" i="0" dirty="0" err="1">
                <a:solidFill>
                  <a:srgbClr val="4D4D4D"/>
                </a:solidFill>
                <a:effectLst/>
                <a:latin typeface="-apple-system"/>
              </a:rPr>
              <a:t>bInterfaceClass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类有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CDC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接口、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HID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接口等。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4582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CDC</a:t>
            </a:r>
            <a:r>
              <a:rPr lang="zh-CN" altLang="en-US" dirty="0"/>
              <a:t>是全称通信设备类，是</a:t>
            </a:r>
            <a:r>
              <a:rPr lang="en-US" altLang="zh-CN" dirty="0"/>
              <a:t>USB</a:t>
            </a:r>
            <a:r>
              <a:rPr lang="zh-CN" altLang="en-US" dirty="0"/>
              <a:t>定义的一类专门给各种通信设备使用的子类。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我们平常使用的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USB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转串口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就是使用的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CDC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协议。</a:t>
            </a:r>
            <a:r>
              <a:rPr lang="zh-CN" altLang="en-US" dirty="0"/>
              <a:t>根据通信设备的不同</a:t>
            </a:r>
            <a:r>
              <a:rPr lang="en-US" altLang="zh-CN" dirty="0"/>
              <a:t>CDC</a:t>
            </a:r>
            <a:r>
              <a:rPr lang="zh-CN" altLang="en-US" dirty="0"/>
              <a:t>又分为这</a:t>
            </a:r>
            <a:r>
              <a:rPr lang="en-US" altLang="zh-CN" dirty="0"/>
              <a:t>3</a:t>
            </a:r>
            <a:r>
              <a:rPr lang="zh-CN" altLang="en-US" dirty="0"/>
              <a:t>类。也就是</a:t>
            </a:r>
            <a:r>
              <a:rPr lang="en-US" altLang="zh-CN" dirty="0"/>
              <a:t>USB</a:t>
            </a:r>
            <a:r>
              <a:rPr lang="zh-CN" altLang="en-US" dirty="0"/>
              <a:t>驱动获取的设备描述符的中的信息。游戏机是</a:t>
            </a:r>
            <a:r>
              <a:rPr lang="en-US" altLang="zh-CN" dirty="0"/>
              <a:t>HID</a:t>
            </a:r>
            <a:r>
              <a:rPr lang="zh-CN" altLang="en-US" dirty="0"/>
              <a:t>类，</a:t>
            </a:r>
            <a:r>
              <a:rPr lang="en-US" altLang="zh-CN" dirty="0"/>
              <a:t>HID</a:t>
            </a:r>
            <a:r>
              <a:rPr lang="zh-CN" altLang="en-US" dirty="0"/>
              <a:t>是人机交互类。</a:t>
            </a:r>
            <a:r>
              <a:rPr lang="en-US" altLang="zh-CN" dirty="0"/>
              <a:t>ACM</a:t>
            </a:r>
            <a:r>
              <a:rPr lang="zh-CN" altLang="en-US" dirty="0"/>
              <a:t>相当于</a:t>
            </a:r>
            <a:r>
              <a:rPr lang="en-US" altLang="zh-CN" dirty="0"/>
              <a:t>HID</a:t>
            </a:r>
            <a:r>
              <a:rPr lang="zh-CN" altLang="en-US" dirty="0"/>
              <a:t>类中的某类型键盘或</a:t>
            </a:r>
            <a:r>
              <a:rPr lang="en-US" altLang="zh-CN" dirty="0"/>
              <a:t>Xbox</a:t>
            </a:r>
            <a:r>
              <a:rPr lang="zh-CN" altLang="en-US" dirty="0"/>
              <a:t>。综合业务数字模型是用于交换机、传真机</a:t>
            </a:r>
            <a:endParaRPr lang="en-US" altLang="zh-CN" dirty="0"/>
          </a:p>
          <a:p>
            <a:r>
              <a:rPr lang="zh-CN" altLang="en-US" dirty="0"/>
              <a:t>电信设备有数字电话以及</a:t>
            </a:r>
            <a:r>
              <a:rPr lang="en-US" altLang="zh-CN" dirty="0"/>
              <a:t>COM</a:t>
            </a:r>
            <a:r>
              <a:rPr lang="zh-CN" altLang="en-US" dirty="0"/>
              <a:t>端口、</a:t>
            </a:r>
            <a:r>
              <a:rPr lang="en-US" altLang="zh-CN" dirty="0"/>
              <a:t>ISDN</a:t>
            </a:r>
            <a:r>
              <a:rPr lang="zh-CN" altLang="en-US" dirty="0"/>
              <a:t>终端适配器（综合业务数字模型是用于交换机、传真机等）；网络设备有以太网适配器和集线器</a:t>
            </a:r>
            <a:endParaRPr lang="en-US" altLang="zh-CN" dirty="0"/>
          </a:p>
          <a:p>
            <a:r>
              <a:rPr lang="en-US" altLang="zh-CN" dirty="0"/>
              <a:t>CDC</a:t>
            </a:r>
            <a:r>
              <a:rPr lang="zh-CN" altLang="en-US" dirty="0"/>
              <a:t>有</a:t>
            </a:r>
            <a:r>
              <a:rPr lang="en-US" altLang="zh-CN" dirty="0"/>
              <a:t>3</a:t>
            </a:r>
            <a:r>
              <a:rPr lang="zh-CN" altLang="en-US" dirty="0"/>
              <a:t>个基本任务，设备管理是控制配置特定设备并通知</a:t>
            </a:r>
            <a:r>
              <a:rPr lang="en-US" altLang="zh-CN" dirty="0"/>
              <a:t>USB</a:t>
            </a:r>
            <a:r>
              <a:rPr lang="zh-CN" altLang="en-US" dirty="0"/>
              <a:t>主机某些事件；呼叫管理是建立和终止呼叫或其他连接；数据传输是发送和接收应用程序数据。</a:t>
            </a:r>
            <a:endParaRPr lang="en-US" altLang="zh-CN" dirty="0"/>
          </a:p>
          <a:p>
            <a:r>
              <a:rPr lang="zh-CN" altLang="en-US" dirty="0"/>
              <a:t>连接</a:t>
            </a:r>
            <a:r>
              <a:rPr lang="en-US" altLang="zh-CN" dirty="0"/>
              <a:t>:</a:t>
            </a:r>
            <a:r>
              <a:rPr lang="en-US" altLang="zh-CN" dirty="0">
                <a:hlinkClick r:id="rId3"/>
              </a:rPr>
              <a:t>USB </a:t>
            </a:r>
            <a:r>
              <a:rPr lang="zh-CN" altLang="en-US" dirty="0">
                <a:hlinkClick r:id="rId3"/>
              </a:rPr>
              <a:t>组件： </a:t>
            </a:r>
            <a:r>
              <a:rPr lang="en-US" altLang="zh-CN" dirty="0">
                <a:hlinkClick r:id="rId3"/>
              </a:rPr>
              <a:t>CDC</a:t>
            </a:r>
            <a:r>
              <a:rPr lang="zh-CN" altLang="en-US" dirty="0">
                <a:hlinkClick r:id="rId3"/>
              </a:rPr>
              <a:t>： 通信设备类 </a:t>
            </a:r>
            <a:r>
              <a:rPr lang="en-US" altLang="zh-CN" dirty="0">
                <a:hlinkClick r:id="rId3"/>
              </a:rPr>
              <a:t>(keil.com)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18378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抽象控制模型虚拟</a:t>
            </a:r>
            <a:r>
              <a:rPr lang="en-US" altLang="zh-CN" dirty="0"/>
              <a:t>COM</a:t>
            </a:r>
            <a:r>
              <a:rPr lang="zh-CN" altLang="en-US" dirty="0"/>
              <a:t>端口，通过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远程网络驱动接口规范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RNDIS</a:t>
            </a:r>
            <a:r>
              <a:rPr lang="zh-CN" altLang="en-US" dirty="0"/>
              <a:t>也可以网络连接，如以太网适配器和集线器；网络控制模型虚拟以太网适配器，使得</a:t>
            </a:r>
            <a:r>
              <a:rPr lang="en-US" altLang="zh-CN" dirty="0"/>
              <a:t>USB</a:t>
            </a:r>
            <a:r>
              <a:rPr lang="zh-CN" altLang="en-US" dirty="0"/>
              <a:t>设备可以创建网络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相关链接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USB Component: USB Web Server (for Windows hosts) (keil.com)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2637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3386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9172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同步域的作用是同步时钟，告诉</a:t>
            </a:r>
            <a:r>
              <a:rPr lang="en-US" altLang="zh-CN" dirty="0"/>
              <a:t>USB</a:t>
            </a:r>
            <a:r>
              <a:rPr lang="zh-CN" altLang="en-US" dirty="0"/>
              <a:t>设备准备好数据传输</a:t>
            </a:r>
            <a:endParaRPr lang="en-US" altLang="zh-CN" dirty="0"/>
          </a:p>
          <a:p>
            <a:r>
              <a:rPr lang="en-US" altLang="zh-CN" dirty="0"/>
              <a:t>PID</a:t>
            </a:r>
            <a:r>
              <a:rPr lang="zh-CN" altLang="en-US" dirty="0"/>
              <a:t>（包标识）有四种类型 </a:t>
            </a:r>
            <a:r>
              <a:rPr lang="en-US" altLang="zh-CN" dirty="0"/>
              <a:t>Token</a:t>
            </a:r>
            <a:r>
              <a:rPr lang="zh-CN" altLang="en-US" dirty="0"/>
              <a:t>包，数据包，握手包，特殊包。</a:t>
            </a:r>
            <a:r>
              <a:rPr lang="en-US" altLang="zh-CN" dirty="0"/>
              <a:t>PID</a:t>
            </a:r>
            <a:r>
              <a:rPr lang="zh-CN" altLang="en-US" dirty="0"/>
              <a:t>就是用于标识包的类型</a:t>
            </a:r>
            <a:endParaRPr lang="en-US" altLang="zh-CN" dirty="0"/>
          </a:p>
          <a:p>
            <a:r>
              <a:rPr lang="en-US" altLang="zh-CN" dirty="0"/>
              <a:t>EOP</a:t>
            </a:r>
            <a:r>
              <a:rPr lang="zh-CN" altLang="en-US" dirty="0"/>
              <a:t>是包结束符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867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Token</a:t>
            </a:r>
            <a:r>
              <a:rPr lang="zh-CN" altLang="en-US" dirty="0"/>
              <a:t>包用于发送接收</a:t>
            </a:r>
            <a:r>
              <a:rPr lang="en-US" altLang="zh-CN" dirty="0"/>
              <a:t>IN</a:t>
            </a:r>
            <a:r>
              <a:rPr lang="zh-CN" altLang="en-US" dirty="0"/>
              <a:t>或发送</a:t>
            </a:r>
            <a:r>
              <a:rPr lang="en-US" altLang="zh-CN" dirty="0"/>
              <a:t>OUT</a:t>
            </a:r>
            <a:r>
              <a:rPr lang="zh-CN" altLang="en-US" dirty="0"/>
              <a:t>的标识，用于控制数据输入和输出。它包括设备地址和端点号。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7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位地址意味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USB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总线上最大只能挂载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127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个设备。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4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位端点号说明最大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16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个端点。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en-US" altLang="zh-CN" b="1" i="0" dirty="0">
                <a:solidFill>
                  <a:srgbClr val="4D4D4D"/>
                </a:solidFill>
                <a:effectLst/>
                <a:latin typeface="-apple-system"/>
              </a:rPr>
              <a:t>SOF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-apple-system"/>
              </a:rPr>
              <a:t>用于时标功能，该标记的帧编号存储在设备帧编号寄存器（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-apple-system"/>
              </a:rPr>
              <a:t>FNUM.FNUM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-apple-system"/>
              </a:rPr>
              <a:t>）的帧编号字段中，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 每一个设备功能可以接收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SOF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包，判断当前的时间走到哪里了。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CRC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是 循环冗余码接收端和发送端用规定的数除然后根据多项式进行编码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8396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描述符规定了包的大小因此，数据包的大小是根据配置设定的。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3885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ACK</a:t>
            </a:r>
            <a:r>
              <a:rPr lang="zh-CN" altLang="en-US" dirty="0"/>
              <a:t>包标识正确接收数据</a:t>
            </a:r>
            <a:endParaRPr lang="en-US" altLang="zh-CN" dirty="0"/>
          </a:p>
          <a:p>
            <a:r>
              <a:rPr lang="en-US" altLang="zh-CN" dirty="0"/>
              <a:t>NAK</a:t>
            </a:r>
            <a:r>
              <a:rPr lang="zh-CN" altLang="en-US" dirty="0"/>
              <a:t>包表没有示数据发送接收</a:t>
            </a:r>
            <a:endParaRPr lang="en-US" altLang="zh-CN" dirty="0"/>
          </a:p>
          <a:p>
            <a:r>
              <a:rPr lang="en-US" altLang="zh-CN" dirty="0"/>
              <a:t>STALL</a:t>
            </a:r>
            <a:r>
              <a:rPr lang="zh-CN" altLang="en-US" dirty="0"/>
              <a:t>表示传输出错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809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用于通知集线器打开低速端口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455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的电路模型如图示，</a:t>
            </a:r>
            <a:r>
              <a:rPr lang="en-US" altLang="zh-CN" dirty="0"/>
              <a:t>USB</a:t>
            </a:r>
            <a:r>
              <a:rPr lang="zh-CN" altLang="en-US" dirty="0"/>
              <a:t>是</a:t>
            </a:r>
            <a:r>
              <a:rPr lang="en-US" altLang="zh-CN" dirty="0"/>
              <a:t>4</a:t>
            </a:r>
            <a:r>
              <a:rPr lang="zh-CN" altLang="en-US" dirty="0"/>
              <a:t>个针脚的，</a:t>
            </a:r>
            <a:r>
              <a:rPr lang="en-US" altLang="zh-CN" dirty="0"/>
              <a:t>VBUS</a:t>
            </a:r>
            <a:r>
              <a:rPr lang="zh-CN" altLang="en-US" dirty="0"/>
              <a:t>用于提供电源，</a:t>
            </a:r>
            <a:r>
              <a:rPr lang="en-US" altLang="zh-CN" dirty="0"/>
              <a:t>DP</a:t>
            </a:r>
            <a:r>
              <a:rPr lang="zh-CN" altLang="en-US" dirty="0"/>
              <a:t>和</a:t>
            </a:r>
            <a:r>
              <a:rPr lang="en-US" altLang="zh-CN" dirty="0"/>
              <a:t>DM</a:t>
            </a:r>
            <a:r>
              <a:rPr lang="zh-CN" altLang="en-US" dirty="0"/>
              <a:t>是串行通道用于串行传输数据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9993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控制传输是双向传输，对于最大包长度没有定义，低速包长</a:t>
            </a:r>
            <a:r>
              <a:rPr lang="en-US" altLang="zh-CN" dirty="0"/>
              <a:t>8</a:t>
            </a:r>
            <a:r>
              <a:rPr lang="zh-CN" altLang="en-US" dirty="0"/>
              <a:t>字节，全速和高速可达</a:t>
            </a:r>
            <a:r>
              <a:rPr lang="en-US" altLang="zh-CN" dirty="0"/>
              <a:t>64</a:t>
            </a:r>
            <a:r>
              <a:rPr lang="zh-CN" altLang="en-US" dirty="0"/>
              <a:t>字节。</a:t>
            </a:r>
            <a:endParaRPr lang="en-US" altLang="zh-CN" dirty="0"/>
          </a:p>
          <a:p>
            <a:r>
              <a:rPr lang="zh-CN" altLang="en-US" dirty="0"/>
              <a:t>中断传输是单向传输，高速包长可达</a:t>
            </a:r>
            <a:r>
              <a:rPr lang="en-US" altLang="zh-CN" dirty="0"/>
              <a:t>1024</a:t>
            </a:r>
            <a:r>
              <a:rPr lang="zh-CN" altLang="en-US" dirty="0"/>
              <a:t>字节，全速</a:t>
            </a:r>
            <a:r>
              <a:rPr lang="en-US" altLang="zh-CN" dirty="0"/>
              <a:t>64</a:t>
            </a:r>
            <a:r>
              <a:rPr lang="zh-CN" altLang="en-US" dirty="0"/>
              <a:t>字节，低速</a:t>
            </a:r>
            <a:r>
              <a:rPr lang="en-US" altLang="zh-CN" dirty="0"/>
              <a:t>8</a:t>
            </a:r>
            <a:r>
              <a:rPr lang="zh-CN" altLang="en-US" dirty="0"/>
              <a:t>字节</a:t>
            </a:r>
            <a:endParaRPr lang="en-US" altLang="zh-CN" dirty="0"/>
          </a:p>
          <a:p>
            <a:r>
              <a:rPr lang="zh-CN" altLang="en-US" dirty="0"/>
              <a:t>同步传输高速最大包</a:t>
            </a:r>
            <a:r>
              <a:rPr lang="en-US" altLang="zh-CN" dirty="0"/>
              <a:t>1024</a:t>
            </a:r>
            <a:r>
              <a:rPr lang="zh-CN" altLang="en-US" dirty="0"/>
              <a:t>，不支持低速</a:t>
            </a:r>
            <a:endParaRPr lang="en-US" altLang="zh-CN" dirty="0"/>
          </a:p>
          <a:p>
            <a:r>
              <a:rPr lang="en-US" altLang="zh-CN" dirty="0"/>
              <a:t>cnsens.com/</a:t>
            </a:r>
            <a:r>
              <a:rPr lang="en-US" altLang="zh-CN" dirty="0" err="1"/>
              <a:t>productinfo</a:t>
            </a:r>
            <a:r>
              <a:rPr lang="en-US" altLang="zh-CN" dirty="0"/>
              <a:t>/476193.html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3369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控制传输将一次传输分为三次，这三次可以看做是三个阶段。第一阶段初始化配置，主机接收从机的描述符，第二阶段是设备是否有特殊的配置数据，然后第三阶段通过一次</a:t>
            </a:r>
            <a:r>
              <a:rPr lang="en-US" altLang="zh-CN" dirty="0" err="1"/>
              <a:t>intransfer</a:t>
            </a:r>
            <a:r>
              <a:rPr lang="zh-CN" altLang="en-US" dirty="0"/>
              <a:t>和</a:t>
            </a:r>
            <a:r>
              <a:rPr lang="en-US" altLang="zh-CN" dirty="0" err="1"/>
              <a:t>outtransfer</a:t>
            </a:r>
            <a:r>
              <a:rPr lang="zh-CN" altLang="en-US" dirty="0"/>
              <a:t>传输表明各自的状态表示传输是否完成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7947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中断传输是通过中断完成的，是一种轮询传输方式，由</a:t>
            </a:r>
            <a:r>
              <a:rPr lang="en-US" altLang="zh-CN" dirty="0"/>
              <a:t>IN</a:t>
            </a:r>
            <a:r>
              <a:rPr lang="zh-CN" altLang="en-US" dirty="0"/>
              <a:t>和</a:t>
            </a:r>
            <a:r>
              <a:rPr lang="en-US" altLang="zh-CN" dirty="0"/>
              <a:t>OUT</a:t>
            </a:r>
            <a:r>
              <a:rPr lang="zh-CN" altLang="en-US" dirty="0"/>
              <a:t>组成，主机每隔一段中断时间对中断端点查询状态，若有数据传输就接收或者发送数据，否则返回</a:t>
            </a:r>
            <a:r>
              <a:rPr lang="en-US" altLang="zh-CN" dirty="0"/>
              <a:t>NAK</a:t>
            </a:r>
            <a:r>
              <a:rPr lang="zh-CN" altLang="en-US" dirty="0"/>
              <a:t>，表示未正确传输。</a:t>
            </a:r>
            <a:r>
              <a:rPr lang="en-US" altLang="zh-CN" dirty="0"/>
              <a:t>STALL</a:t>
            </a:r>
            <a:r>
              <a:rPr lang="zh-CN" altLang="en-US" dirty="0"/>
              <a:t>表示传输出错。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1770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同步传输是实时传输，数据传输</a:t>
            </a:r>
            <a:r>
              <a:rPr lang="en-US" altLang="zh-CN" dirty="0"/>
              <a:t>IN</a:t>
            </a:r>
            <a:r>
              <a:rPr lang="zh-CN" altLang="en-US" dirty="0"/>
              <a:t>和</a:t>
            </a:r>
            <a:r>
              <a:rPr lang="en-US" altLang="zh-CN" dirty="0"/>
              <a:t>OUT</a:t>
            </a:r>
            <a:r>
              <a:rPr lang="zh-CN" altLang="en-US" dirty="0"/>
              <a:t>没有</a:t>
            </a:r>
            <a:r>
              <a:rPr lang="en-US" altLang="zh-CN" dirty="0"/>
              <a:t>ACK</a:t>
            </a:r>
            <a:r>
              <a:rPr lang="zh-CN" altLang="en-US" dirty="0"/>
              <a:t>确认。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7359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这个程序用的是控制传输。程序首先写好</a:t>
            </a:r>
            <a:r>
              <a:rPr lang="en-US" altLang="zh-CN" dirty="0" err="1"/>
              <a:t>WiFi</a:t>
            </a:r>
            <a:r>
              <a:rPr lang="zh-CN" altLang="en-US" dirty="0"/>
              <a:t>的账户密码，然后对</a:t>
            </a:r>
            <a:r>
              <a:rPr lang="en-US" altLang="zh-CN" dirty="0" err="1"/>
              <a:t>USBHost</a:t>
            </a:r>
            <a:r>
              <a:rPr lang="zh-CN" altLang="en-US" dirty="0"/>
              <a:t>进行配置，其中包括设备描述符、端点描述符。然后进入死循环。在死循环中，</a:t>
            </a:r>
            <a:r>
              <a:rPr lang="en-US" altLang="zh-CN" dirty="0"/>
              <a:t>USB</a:t>
            </a:r>
            <a:r>
              <a:rPr lang="zh-CN" altLang="en-US" dirty="0"/>
              <a:t>一直处于等待激光雷达的状态中，一直到向激光雷达发送命令后才获取到消息。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0092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在启动</a:t>
            </a:r>
            <a:r>
              <a:rPr lang="en-US" altLang="zh-CN" dirty="0" err="1"/>
              <a:t>USBHost</a:t>
            </a:r>
            <a:r>
              <a:rPr lang="zh-CN" altLang="en-US" dirty="0"/>
              <a:t>模式时，主机可以通过</a:t>
            </a:r>
            <a:r>
              <a:rPr lang="en-US" altLang="zh-CN" dirty="0"/>
              <a:t>VBUS</a:t>
            </a:r>
            <a:r>
              <a:rPr lang="zh-CN" altLang="en-US" dirty="0"/>
              <a:t>给</a:t>
            </a:r>
            <a:r>
              <a:rPr lang="en-US" altLang="zh-CN" dirty="0"/>
              <a:t>USB</a:t>
            </a:r>
            <a:r>
              <a:rPr lang="zh-CN" altLang="en-US" dirty="0"/>
              <a:t>设备供电，而</a:t>
            </a:r>
            <a:r>
              <a:rPr lang="en-US" altLang="zh-CN" dirty="0"/>
              <a:t>5V</a:t>
            </a:r>
            <a:r>
              <a:rPr lang="zh-CN" altLang="en-US" dirty="0"/>
              <a:t>电源是外界</a:t>
            </a:r>
            <a:r>
              <a:rPr lang="en-US" altLang="zh-CN" dirty="0"/>
              <a:t>5V</a:t>
            </a:r>
            <a:r>
              <a:rPr lang="zh-CN" altLang="en-US" dirty="0"/>
              <a:t>电源。若是作为</a:t>
            </a:r>
            <a:r>
              <a:rPr lang="en-US" altLang="zh-CN" dirty="0"/>
              <a:t>USB</a:t>
            </a:r>
            <a:r>
              <a:rPr lang="zh-CN" altLang="en-US" dirty="0"/>
              <a:t>设备，就是下一站</a:t>
            </a:r>
            <a:r>
              <a:rPr lang="en-US" altLang="zh-CN" dirty="0"/>
              <a:t>PPT</a:t>
            </a:r>
            <a:r>
              <a:rPr lang="zh-CN" altLang="en-US" dirty="0"/>
              <a:t>的图示。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来源：</a:t>
            </a:r>
            <a:r>
              <a:rPr lang="en-US" altLang="zh-CN" dirty="0">
                <a:hlinkClick r:id="rId3"/>
              </a:rPr>
              <a:t>Atmel AT06475: SAM D21 USB (microchip.com)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74004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MKR</a:t>
            </a:r>
            <a:r>
              <a:rPr lang="zh-CN" altLang="en-US" dirty="0"/>
              <a:t>作为</a:t>
            </a:r>
            <a:r>
              <a:rPr lang="en-US" altLang="zh-CN" dirty="0"/>
              <a:t>USB</a:t>
            </a:r>
            <a:r>
              <a:rPr lang="zh-CN" altLang="en-US" dirty="0"/>
              <a:t>设备时，连接电脑，电脑给</a:t>
            </a:r>
            <a:r>
              <a:rPr lang="en-US" altLang="zh-CN" dirty="0"/>
              <a:t>MKR</a:t>
            </a:r>
            <a:r>
              <a:rPr lang="zh-CN" altLang="en-US" dirty="0"/>
              <a:t>供电，</a:t>
            </a:r>
            <a:r>
              <a:rPr lang="en-US" altLang="zh-CN" dirty="0"/>
              <a:t>VBUS</a:t>
            </a:r>
            <a:r>
              <a:rPr lang="zh-CN" altLang="en-US" dirty="0"/>
              <a:t>输出</a:t>
            </a:r>
            <a:r>
              <a:rPr lang="en-US" altLang="zh-CN" dirty="0"/>
              <a:t>3.3V</a:t>
            </a:r>
            <a:r>
              <a:rPr lang="zh-CN" altLang="en-US" dirty="0"/>
              <a:t>电压给</a:t>
            </a:r>
            <a:r>
              <a:rPr lang="en-US" altLang="zh-CN" dirty="0"/>
              <a:t>VDD</a:t>
            </a:r>
            <a:r>
              <a:rPr lang="zh-CN" altLang="en-US" dirty="0"/>
              <a:t>板载供电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9998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上图是</a:t>
            </a:r>
            <a:r>
              <a:rPr lang="en-US" altLang="zh-CN" dirty="0"/>
              <a:t>OTG</a:t>
            </a:r>
            <a:r>
              <a:rPr lang="zh-CN" altLang="en-US" dirty="0"/>
              <a:t>电路连接，</a:t>
            </a:r>
            <a:r>
              <a:rPr lang="en-US" altLang="zh-CN" dirty="0"/>
              <a:t>ID</a:t>
            </a:r>
            <a:r>
              <a:rPr lang="zh-CN" altLang="en-US" dirty="0"/>
              <a:t>使得开发板进入</a:t>
            </a:r>
            <a:r>
              <a:rPr lang="en-US" altLang="zh-CN" dirty="0"/>
              <a:t>OTG</a:t>
            </a:r>
            <a:r>
              <a:rPr lang="zh-CN" altLang="en-US" dirty="0"/>
              <a:t>模式，识别为主机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6188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AHB 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系统由主模块、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AHB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总线上的传输都由主模块发出，由从模块负责回应。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Arduino MKR 1010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系统时钟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48MHz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，需要经过设置分频或者外接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32kHz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时钟源产生符合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USB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所需的时钟。但是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MKR 1010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没有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USB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时钟设置。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4102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FIFO</a:t>
            </a:r>
            <a:r>
              <a:rPr lang="zh-CN" altLang="en-US" dirty="0"/>
              <a:t>全名是先进先出，</a:t>
            </a:r>
            <a:r>
              <a:rPr lang="en-US" altLang="zh-CN" dirty="0"/>
              <a:t>USB</a:t>
            </a:r>
            <a:r>
              <a:rPr lang="zh-CN" altLang="en-US" dirty="0"/>
              <a:t>应用该存储器进行数据的读取和发送。采用两片存储器，数据首先进入其中一片，当数据满时再让数据进入第二片存储器，同时通过逻辑控制，将第一片存储器中的数据取走，以此类推，两片轮流对数据进行缓存，也就是乒乓球存储方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65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USB</a:t>
            </a:r>
            <a:r>
              <a:rPr lang="zh-CN" altLang="en-US" dirty="0"/>
              <a:t>是</a:t>
            </a:r>
            <a:r>
              <a:rPr lang="en-US" altLang="zh-CN" dirty="0"/>
              <a:t>PC</a:t>
            </a:r>
            <a:r>
              <a:rPr lang="zh-CN" altLang="en-US" dirty="0"/>
              <a:t>的接口技术，</a:t>
            </a:r>
            <a:r>
              <a:rPr lang="en-US" altLang="zh-CN" dirty="0"/>
              <a:t>USB</a:t>
            </a:r>
            <a:r>
              <a:rPr lang="zh-CN" altLang="en-US" dirty="0"/>
              <a:t>将</a:t>
            </a:r>
            <a:r>
              <a:rPr lang="en-US" altLang="zh-CN" dirty="0"/>
              <a:t>PC</a:t>
            </a:r>
            <a:r>
              <a:rPr lang="zh-CN" altLang="en-US" dirty="0"/>
              <a:t>作为主机，与</a:t>
            </a:r>
            <a:r>
              <a:rPr lang="en-US" altLang="zh-CN" dirty="0"/>
              <a:t>PC</a:t>
            </a:r>
            <a:r>
              <a:rPr lang="zh-CN" altLang="en-US" dirty="0"/>
              <a:t>连接的</a:t>
            </a:r>
            <a:r>
              <a:rPr lang="en-US" altLang="zh-CN" dirty="0"/>
              <a:t>USB</a:t>
            </a:r>
            <a:r>
              <a:rPr lang="zh-CN" altLang="en-US" dirty="0"/>
              <a:t>设备为从机，而</a:t>
            </a:r>
            <a:r>
              <a:rPr lang="en-US" altLang="zh-CN" dirty="0"/>
              <a:t>USB</a:t>
            </a:r>
            <a:r>
              <a:rPr lang="zh-CN" altLang="en-US" dirty="0"/>
              <a:t>只有主机和从机连接时才能实现数据传输。而普通设备之间谁作为主机，</a:t>
            </a:r>
            <a:r>
              <a:rPr lang="en-US" altLang="zh-CN" dirty="0"/>
              <a:t>USB</a:t>
            </a:r>
            <a:r>
              <a:rPr lang="zh-CN" altLang="en-US" dirty="0"/>
              <a:t>并未定义。因此</a:t>
            </a:r>
          </a:p>
          <a:p>
            <a:r>
              <a:rPr lang="en-US" altLang="zh-CN" dirty="0"/>
              <a:t>USB</a:t>
            </a:r>
            <a:r>
              <a:rPr lang="zh-CN" altLang="en-US" dirty="0"/>
              <a:t>技术使得</a:t>
            </a:r>
            <a:r>
              <a:rPr lang="en-US" altLang="zh-CN" dirty="0"/>
              <a:t>PC</a:t>
            </a:r>
            <a:r>
              <a:rPr lang="zh-CN" altLang="en-US" dirty="0"/>
              <a:t>和各种设备连接，但是一旦离开了</a:t>
            </a:r>
            <a:r>
              <a:rPr lang="en-US" altLang="zh-CN" dirty="0"/>
              <a:t>PC</a:t>
            </a:r>
            <a:r>
              <a:rPr lang="zh-CN" altLang="en-US" dirty="0"/>
              <a:t>，各设备无法利用</a:t>
            </a:r>
            <a:r>
              <a:rPr lang="en-US" altLang="zh-CN" dirty="0"/>
              <a:t>USB</a:t>
            </a:r>
            <a:r>
              <a:rPr lang="zh-CN" altLang="en-US" dirty="0"/>
              <a:t>口。</a:t>
            </a:r>
            <a:endParaRPr lang="en-US" altLang="zh-CN" dirty="0"/>
          </a:p>
          <a:p>
            <a:r>
              <a:rPr lang="en-US" altLang="zh-CN" dirty="0"/>
              <a:t>OTG</a:t>
            </a:r>
            <a:r>
              <a:rPr lang="zh-CN" altLang="en-US" dirty="0"/>
              <a:t>允许在没有主机的情况下实现设备的数据传输，可以让普通设备识别为主机，例如数码相机连接打印机，手机连接</a:t>
            </a:r>
            <a:r>
              <a:rPr lang="en-US" altLang="zh-CN" dirty="0"/>
              <a:t>U</a:t>
            </a:r>
            <a:r>
              <a:rPr lang="zh-CN" altLang="en-US" dirty="0"/>
              <a:t>盘都应用了</a:t>
            </a:r>
            <a:r>
              <a:rPr lang="en-US" altLang="zh-CN" dirty="0"/>
              <a:t>OTG</a:t>
            </a:r>
            <a:r>
              <a:rPr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4325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乒乓模式配置端点时，它同时使用输入和输出数据缓冲区在单个方向上配置端点，通过使用</a:t>
            </a:r>
            <a:r>
              <a:rPr lang="en-US" altLang="zh-CN" dirty="0"/>
              <a:t>Token IN</a:t>
            </a:r>
            <a:r>
              <a:rPr lang="zh-CN" altLang="en-US" dirty="0"/>
              <a:t>和 </a:t>
            </a:r>
            <a:r>
              <a:rPr lang="en-US" altLang="zh-CN" dirty="0"/>
              <a:t>OUT</a:t>
            </a:r>
            <a:r>
              <a:rPr lang="zh-CN" altLang="en-US" dirty="0"/>
              <a:t>来选择方向。在非乒乓缓存时，只能才用单个缓存区缓存数据，</a:t>
            </a:r>
            <a:r>
              <a:rPr lang="en-US" altLang="zh-CN" dirty="0"/>
              <a:t>CPU</a:t>
            </a:r>
            <a:r>
              <a:rPr lang="zh-CN" altLang="en-US" dirty="0"/>
              <a:t>处理时间短，容易丢包。而双重缓存可以缓存更多数据，预留更多时间给</a:t>
            </a:r>
            <a:r>
              <a:rPr lang="en-US" altLang="zh-CN" dirty="0"/>
              <a:t>CPU</a:t>
            </a:r>
            <a:r>
              <a:rPr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0289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这张图展示的是</a:t>
            </a:r>
            <a:r>
              <a:rPr lang="en-US" altLang="zh-CN" dirty="0"/>
              <a:t>OUT </a:t>
            </a:r>
            <a:r>
              <a:rPr lang="en-US" altLang="zh-CN" dirty="0" err="1"/>
              <a:t>intransfer</a:t>
            </a:r>
            <a:r>
              <a:rPr lang="zh-CN" altLang="en-US" dirty="0"/>
              <a:t>，主机向从机发送数据，端点</a:t>
            </a:r>
            <a:r>
              <a:rPr lang="en-US" altLang="zh-CN" dirty="0"/>
              <a:t>1</a:t>
            </a:r>
            <a:r>
              <a:rPr lang="zh-CN" altLang="en-US" dirty="0"/>
              <a:t>先发送，端点</a:t>
            </a:r>
            <a:r>
              <a:rPr lang="en-US" altLang="zh-CN" dirty="0"/>
              <a:t>2</a:t>
            </a:r>
            <a:r>
              <a:rPr lang="zh-CN" altLang="en-US" dirty="0"/>
              <a:t>后发送，因此在</a:t>
            </a:r>
            <a:r>
              <a:rPr lang="en-US" altLang="zh-CN" dirty="0"/>
              <a:t>USB</a:t>
            </a:r>
            <a:r>
              <a:rPr lang="zh-CN" altLang="en-US" dirty="0"/>
              <a:t>端点表中，端点</a:t>
            </a:r>
            <a:r>
              <a:rPr lang="en-US" altLang="zh-CN" dirty="0"/>
              <a:t>1</a:t>
            </a:r>
            <a:r>
              <a:rPr lang="zh-CN" altLang="en-US" dirty="0"/>
              <a:t>在下。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1607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这张图展示的是主机向从机发送命令后，从机向主机发包。从机端点</a:t>
            </a:r>
            <a:r>
              <a:rPr lang="en-US" altLang="zh-CN" dirty="0"/>
              <a:t>1</a:t>
            </a:r>
            <a:r>
              <a:rPr lang="zh-CN" altLang="en-US" dirty="0"/>
              <a:t>接收到</a:t>
            </a:r>
            <a:r>
              <a:rPr lang="en-US" altLang="zh-CN" dirty="0"/>
              <a:t> Token IN</a:t>
            </a:r>
            <a:r>
              <a:rPr lang="zh-CN" altLang="en-US" dirty="0"/>
              <a:t>，从机的端点</a:t>
            </a:r>
            <a:r>
              <a:rPr lang="en-US" altLang="zh-CN" dirty="0"/>
              <a:t>1</a:t>
            </a:r>
            <a:r>
              <a:rPr lang="zh-CN" altLang="en-US" dirty="0"/>
              <a:t>向主机发送数据。然后是端点</a:t>
            </a:r>
            <a:r>
              <a:rPr lang="en-US" altLang="zh-CN" dirty="0"/>
              <a:t>2</a:t>
            </a:r>
            <a:r>
              <a:rPr lang="zh-CN" altLang="en-US" dirty="0"/>
              <a:t>接收到</a:t>
            </a:r>
            <a:r>
              <a:rPr lang="en-US" altLang="zh-CN" dirty="0"/>
              <a:t>IN</a:t>
            </a:r>
            <a:r>
              <a:rPr lang="zh-CN" altLang="en-US" dirty="0"/>
              <a:t>，描述符表的端点</a:t>
            </a:r>
            <a:r>
              <a:rPr lang="en-US" altLang="zh-CN" dirty="0"/>
              <a:t>1</a:t>
            </a:r>
            <a:r>
              <a:rPr lang="zh-CN" altLang="en-US" dirty="0"/>
              <a:t>位置变成端点</a:t>
            </a:r>
            <a:r>
              <a:rPr lang="en-US" altLang="zh-CN" dirty="0"/>
              <a:t>2</a:t>
            </a:r>
            <a:r>
              <a:rPr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0669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实物连接图粗略的连接方式如上，由于激光雷达是</a:t>
            </a:r>
            <a:r>
              <a:rPr lang="en-US" altLang="zh-CN" dirty="0" err="1"/>
              <a:t>MiNi</a:t>
            </a:r>
            <a:r>
              <a:rPr lang="zh-CN" altLang="en-US" dirty="0"/>
              <a:t>接口，</a:t>
            </a:r>
            <a:r>
              <a:rPr lang="en-US" altLang="zh-CN" dirty="0"/>
              <a:t>IoT</a:t>
            </a:r>
            <a:r>
              <a:rPr lang="zh-CN" altLang="en-US" dirty="0"/>
              <a:t>板是</a:t>
            </a:r>
            <a:r>
              <a:rPr lang="en-US" altLang="zh-CN" dirty="0"/>
              <a:t>Micro</a:t>
            </a:r>
            <a:r>
              <a:rPr lang="zh-CN" altLang="en-US" dirty="0"/>
              <a:t>接口，接口不匹配，因此需要具备</a:t>
            </a:r>
            <a:r>
              <a:rPr lang="en-US" altLang="zh-CN" dirty="0"/>
              <a:t>OTG</a:t>
            </a:r>
            <a:r>
              <a:rPr lang="zh-CN" altLang="en-US" dirty="0"/>
              <a:t>功能的转接有进行连接。</a:t>
            </a:r>
            <a:r>
              <a:rPr lang="en-US" altLang="zh-CN" dirty="0"/>
              <a:t>5V</a:t>
            </a:r>
            <a:r>
              <a:rPr lang="zh-CN" altLang="en-US" dirty="0"/>
              <a:t>电源供电后，就如之前讲到的进行描述符获取。当</a:t>
            </a:r>
            <a:r>
              <a:rPr lang="en-US" altLang="zh-CN" dirty="0"/>
              <a:t>PC</a:t>
            </a:r>
            <a:r>
              <a:rPr lang="zh-CN" altLang="en-US" dirty="0"/>
              <a:t>通过</a:t>
            </a:r>
            <a:r>
              <a:rPr lang="en-US" altLang="zh-CN" dirty="0" err="1"/>
              <a:t>WiFi</a:t>
            </a:r>
            <a:r>
              <a:rPr lang="zh-CN" altLang="en-US" dirty="0"/>
              <a:t>向</a:t>
            </a:r>
            <a:r>
              <a:rPr lang="en-US" altLang="zh-CN" dirty="0"/>
              <a:t>Arduino</a:t>
            </a:r>
            <a:r>
              <a:rPr lang="zh-CN" altLang="en-US" dirty="0"/>
              <a:t>发送命令，程序运作，激光雷达通过</a:t>
            </a:r>
            <a:r>
              <a:rPr lang="en-US" altLang="zh-CN" dirty="0"/>
              <a:t>MKR</a:t>
            </a:r>
            <a:r>
              <a:rPr lang="zh-CN" altLang="en-US" dirty="0"/>
              <a:t>向</a:t>
            </a:r>
            <a:r>
              <a:rPr lang="en-US" altLang="zh-CN" dirty="0"/>
              <a:t>PC</a:t>
            </a:r>
            <a:r>
              <a:rPr lang="zh-CN" altLang="en-US"/>
              <a:t>发送数据。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360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6601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栈有</a:t>
            </a:r>
            <a:r>
              <a:rPr lang="en-US" altLang="zh-CN" dirty="0"/>
              <a:t>UHC</a:t>
            </a:r>
            <a:r>
              <a:rPr lang="zh-CN" altLang="en-US" dirty="0"/>
              <a:t>和</a:t>
            </a:r>
            <a:r>
              <a:rPr lang="en-US" altLang="zh-CN" dirty="0"/>
              <a:t>UHI</a:t>
            </a:r>
            <a:r>
              <a:rPr lang="zh-CN" altLang="en-US" dirty="0"/>
              <a:t>及其驱动组成，用于为主机运行的设备的应用提供支持，也提供</a:t>
            </a:r>
            <a:r>
              <a:rPr lang="en-US" altLang="zh-CN" dirty="0"/>
              <a:t>USB</a:t>
            </a:r>
            <a:r>
              <a:rPr lang="zh-CN" altLang="en-US" dirty="0"/>
              <a:t>根集线器功能（连接控制器的总线叫根集线器）。</a:t>
            </a:r>
            <a:endParaRPr lang="en-US" altLang="zh-CN" dirty="0"/>
          </a:p>
          <a:p>
            <a:r>
              <a:rPr lang="en-US" altLang="zh-CN" dirty="0"/>
              <a:t>USB</a:t>
            </a:r>
            <a:r>
              <a:rPr lang="zh-CN" altLang="en-US" dirty="0"/>
              <a:t>主机控制器为</a:t>
            </a:r>
            <a:r>
              <a:rPr lang="en-US" altLang="zh-CN" dirty="0"/>
              <a:t>USB</a:t>
            </a:r>
            <a:r>
              <a:rPr lang="zh-CN" altLang="en-US" dirty="0"/>
              <a:t>主机抽象概念，或者说用于控制</a:t>
            </a:r>
            <a:r>
              <a:rPr lang="en-US" altLang="zh-CN" dirty="0"/>
              <a:t>USB</a:t>
            </a:r>
            <a:r>
              <a:rPr lang="zh-CN" altLang="en-US" dirty="0"/>
              <a:t>主机的某些，如管理接入的</a:t>
            </a:r>
            <a:r>
              <a:rPr lang="en-US" altLang="zh-CN" dirty="0"/>
              <a:t>USB</a:t>
            </a:r>
            <a:r>
              <a:rPr lang="zh-CN" altLang="en-US" dirty="0"/>
              <a:t>设备，它包括检测已经连接的设备数量、分配设备</a:t>
            </a:r>
            <a:r>
              <a:rPr lang="en-US" altLang="zh-CN" dirty="0"/>
              <a:t>ID</a:t>
            </a:r>
            <a:r>
              <a:rPr lang="zh-CN" altLang="en-US" dirty="0"/>
              <a:t>、检测是否支持高速传输、发送</a:t>
            </a:r>
            <a:r>
              <a:rPr lang="en-US" altLang="zh-CN" dirty="0"/>
              <a:t>SOF</a:t>
            </a:r>
            <a:r>
              <a:rPr lang="zh-CN" altLang="en-US" dirty="0"/>
              <a:t>、获取设备描述符等功能。</a:t>
            </a:r>
            <a:endParaRPr lang="en-US" altLang="zh-CN" dirty="0"/>
          </a:p>
          <a:p>
            <a:r>
              <a:rPr lang="en-US" altLang="zh-CN" dirty="0"/>
              <a:t>USB</a:t>
            </a:r>
            <a:r>
              <a:rPr lang="zh-CN" altLang="en-US" dirty="0"/>
              <a:t>主机堆栈中的所有</a:t>
            </a:r>
            <a:r>
              <a:rPr lang="en-US" altLang="zh-CN" dirty="0"/>
              <a:t>USB</a:t>
            </a:r>
            <a:r>
              <a:rPr lang="zh-CN" altLang="en-US" dirty="0"/>
              <a:t>主机接口（</a:t>
            </a:r>
            <a:r>
              <a:rPr lang="en-US" altLang="zh-CN" dirty="0"/>
              <a:t>UHI</a:t>
            </a:r>
            <a:r>
              <a:rPr lang="zh-CN" altLang="en-US" dirty="0"/>
              <a:t>）都基于</a:t>
            </a:r>
            <a:r>
              <a:rPr lang="en-US" altLang="zh-CN" dirty="0"/>
              <a:t>UHC</a:t>
            </a:r>
            <a:r>
              <a:rPr lang="zh-CN" altLang="en-US" dirty="0"/>
              <a:t>，以支持</a:t>
            </a:r>
            <a:r>
              <a:rPr lang="en-US" altLang="zh-CN" dirty="0"/>
              <a:t>USB</a:t>
            </a:r>
            <a:r>
              <a:rPr lang="zh-CN" altLang="en-US" dirty="0"/>
              <a:t>枚举。</a:t>
            </a:r>
            <a:endParaRPr lang="en-US" altLang="zh-CN" dirty="0"/>
          </a:p>
          <a:p>
            <a:r>
              <a:rPr lang="en-US" altLang="zh-CN" dirty="0"/>
              <a:t>USB</a:t>
            </a:r>
            <a:r>
              <a:rPr lang="zh-CN" altLang="en-US" dirty="0"/>
              <a:t>主机接口为不同的</a:t>
            </a:r>
            <a:r>
              <a:rPr lang="en-US" altLang="zh-CN" dirty="0"/>
              <a:t>USB</a:t>
            </a:r>
            <a:r>
              <a:rPr lang="zh-CN" altLang="en-US" dirty="0"/>
              <a:t>类如</a:t>
            </a:r>
            <a:r>
              <a:rPr lang="en-US" altLang="zh-CN" dirty="0"/>
              <a:t>CDC</a:t>
            </a:r>
            <a:r>
              <a:rPr lang="zh-CN" altLang="en-US" dirty="0"/>
              <a:t>类</a:t>
            </a:r>
            <a:r>
              <a:rPr lang="en-US" altLang="zh-CN" dirty="0"/>
              <a:t>HID</a:t>
            </a:r>
            <a:r>
              <a:rPr lang="zh-CN" altLang="en-US" dirty="0"/>
              <a:t>类的设备进行配置</a:t>
            </a:r>
            <a:r>
              <a:rPr lang="en-US" altLang="zh-CN" dirty="0"/>
              <a:t>USB</a:t>
            </a:r>
            <a:r>
              <a:rPr lang="zh-CN" altLang="en-US" dirty="0"/>
              <a:t>主机。</a:t>
            </a:r>
            <a:r>
              <a:rPr lang="en-US" altLang="zh-CN" dirty="0"/>
              <a:t>USB</a:t>
            </a:r>
            <a:r>
              <a:rPr lang="zh-CN" altLang="en-US" dirty="0"/>
              <a:t>栈的主机接口不止一个也是被称为集线器的原因。</a:t>
            </a:r>
            <a:endParaRPr lang="en-US" altLang="zh-CN" dirty="0"/>
          </a:p>
          <a:p>
            <a:r>
              <a:rPr lang="en-US" altLang="zh-CN" dirty="0"/>
              <a:t>USB</a:t>
            </a:r>
            <a:r>
              <a:rPr lang="zh-CN" altLang="en-US" dirty="0"/>
              <a:t>主机驱动为</a:t>
            </a:r>
            <a:r>
              <a:rPr lang="en-US" altLang="zh-CN" dirty="0"/>
              <a:t>USB</a:t>
            </a:r>
            <a:r>
              <a:rPr lang="zh-CN" altLang="en-US" dirty="0"/>
              <a:t>进行配置</a:t>
            </a:r>
            <a:endParaRPr lang="en-US" altLang="zh-CN" dirty="0"/>
          </a:p>
          <a:p>
            <a:r>
              <a:rPr lang="zh-CN" altLang="en-US" dirty="0">
                <a:hlinkClick r:id="rId3"/>
              </a:rPr>
              <a:t>标准接口 </a:t>
            </a:r>
            <a:r>
              <a:rPr lang="en-US" altLang="zh-CN" dirty="0">
                <a:hlinkClick r:id="rId3"/>
              </a:rPr>
              <a:t>- </a:t>
            </a:r>
            <a:r>
              <a:rPr lang="zh-CN" altLang="en-US" dirty="0">
                <a:hlinkClick r:id="rId3"/>
              </a:rPr>
              <a:t>科学指导 </a:t>
            </a:r>
            <a:r>
              <a:rPr lang="en-US" altLang="zh-CN" dirty="0">
                <a:hlinkClick r:id="rId3"/>
              </a:rPr>
              <a:t>(sciencedirect.com)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35581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091405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522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上图是</a:t>
            </a:r>
            <a:r>
              <a:rPr lang="en-US" altLang="zh-CN" dirty="0"/>
              <a:t>OTG</a:t>
            </a:r>
            <a:r>
              <a:rPr lang="zh-CN" altLang="en-US" dirty="0"/>
              <a:t>电路连接，不同于</a:t>
            </a:r>
            <a:r>
              <a:rPr lang="en-US" altLang="zh-CN" dirty="0"/>
              <a:t>USB</a:t>
            </a:r>
            <a:r>
              <a:rPr lang="zh-CN" altLang="en-US" dirty="0"/>
              <a:t>的</a:t>
            </a:r>
            <a:r>
              <a:rPr lang="en-US" altLang="zh-CN" dirty="0"/>
              <a:t>4</a:t>
            </a:r>
            <a:r>
              <a:rPr lang="zh-CN" altLang="en-US" dirty="0"/>
              <a:t>个针脚</a:t>
            </a:r>
            <a:r>
              <a:rPr lang="en-US" altLang="zh-CN" dirty="0"/>
              <a:t>OTG</a:t>
            </a:r>
            <a:r>
              <a:rPr lang="zh-CN" altLang="en-US" dirty="0"/>
              <a:t>有</a:t>
            </a:r>
            <a:r>
              <a:rPr lang="en-US" altLang="zh-CN" dirty="0"/>
              <a:t>5</a:t>
            </a:r>
            <a:r>
              <a:rPr lang="zh-CN" altLang="en-US" dirty="0"/>
              <a:t>个针脚，</a:t>
            </a:r>
            <a:r>
              <a:rPr lang="en-US" altLang="zh-CN" dirty="0"/>
              <a:t>ID</a:t>
            </a:r>
            <a:r>
              <a:rPr lang="zh-CN" altLang="en-US" dirty="0"/>
              <a:t>针脚接地使得开发板进入</a:t>
            </a:r>
            <a:r>
              <a:rPr lang="en-US" altLang="zh-CN" dirty="0"/>
              <a:t>OTG</a:t>
            </a:r>
            <a:r>
              <a:rPr lang="zh-CN" altLang="en-US" dirty="0"/>
              <a:t>模式，识别为主机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302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成功给激光雷达传输数据，需要足够的电源驱动激光雷达，而且电压在嵌入式开发板承受范围内以及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65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USB</a:t>
            </a:r>
            <a:r>
              <a:rPr lang="zh-CN" altLang="en-US" dirty="0"/>
              <a:t>需要驱动，驱动需要连接设备的描述符，描述符定义了连接设备包括数据包长度，端点，以及是哪一种类型设备，是游戏机是</a:t>
            </a:r>
            <a:r>
              <a:rPr lang="en-US" altLang="zh-CN" dirty="0"/>
              <a:t>U</a:t>
            </a:r>
            <a:r>
              <a:rPr lang="zh-CN" altLang="en-US" dirty="0"/>
              <a:t>盘还是其他设备，</a:t>
            </a:r>
            <a:r>
              <a:rPr lang="en-US" altLang="zh-CN" dirty="0"/>
              <a:t>USB</a:t>
            </a:r>
            <a:r>
              <a:rPr lang="zh-CN" altLang="en-US" dirty="0"/>
              <a:t>设备的通信依靠端点间的通道完成。同时由于不同的</a:t>
            </a:r>
            <a:r>
              <a:rPr lang="en-US" altLang="zh-CN" dirty="0"/>
              <a:t>USB</a:t>
            </a:r>
            <a:r>
              <a:rPr lang="zh-CN" altLang="en-US" dirty="0"/>
              <a:t>速度，需要时钟的频率也不同，</a:t>
            </a:r>
            <a:r>
              <a:rPr lang="en-US" altLang="zh-CN" dirty="0"/>
              <a:t>USB</a:t>
            </a:r>
            <a:r>
              <a:rPr lang="zh-CN" altLang="en-US" dirty="0"/>
              <a:t>速度主要分为低速、全速和高速，低速最高</a:t>
            </a:r>
            <a:r>
              <a:rPr lang="en-US" altLang="zh-CN" dirty="0"/>
              <a:t>1.5Mbit/s</a:t>
            </a:r>
            <a:r>
              <a:rPr lang="zh-CN" altLang="en-US" dirty="0"/>
              <a:t>，全速最高</a:t>
            </a:r>
            <a:r>
              <a:rPr lang="en-US" altLang="zh-CN" dirty="0"/>
              <a:t>12Mbit/s ,</a:t>
            </a:r>
            <a:r>
              <a:rPr lang="zh-CN" altLang="en-US" dirty="0"/>
              <a:t>高速可达</a:t>
            </a:r>
            <a:r>
              <a:rPr lang="en-US" altLang="zh-CN" dirty="0"/>
              <a:t>480Mbit/s</a:t>
            </a:r>
            <a:r>
              <a:rPr lang="zh-CN" altLang="en-US" dirty="0"/>
              <a:t>，全速和高速至少</a:t>
            </a:r>
            <a:r>
              <a:rPr lang="en-US" altLang="zh-CN" dirty="0"/>
              <a:t>8M</a:t>
            </a:r>
            <a:r>
              <a:rPr lang="zh-CN" altLang="en-US" dirty="0"/>
              <a:t>（百万）</a:t>
            </a:r>
            <a:r>
              <a:rPr lang="en-US" altLang="zh-CN" dirty="0"/>
              <a:t>Hz</a:t>
            </a:r>
            <a:r>
              <a:rPr lang="zh-CN" altLang="en-US" dirty="0"/>
              <a:t>，不相匹配的时钟频率会导致数据丢失。</a:t>
            </a:r>
            <a:endParaRPr lang="en-US" altLang="zh-CN" dirty="0"/>
          </a:p>
          <a:p>
            <a:r>
              <a:rPr lang="zh-CN" altLang="en-US" dirty="0"/>
              <a:t>上图中，端点</a:t>
            </a:r>
            <a:r>
              <a:rPr lang="en-US" altLang="zh-CN" dirty="0"/>
              <a:t>0</a:t>
            </a:r>
            <a:r>
              <a:rPr lang="zh-CN" altLang="en-US" dirty="0"/>
              <a:t>是双向的，用于接收描述符初始化也挺可以用于传输数据，其他端点在未完成配置之前是不可用的而且是单向的，上图写了</a:t>
            </a:r>
            <a:r>
              <a:rPr lang="en-US" altLang="zh-CN" dirty="0"/>
              <a:t>IN</a:t>
            </a:r>
            <a:r>
              <a:rPr lang="zh-CN" altLang="en-US" dirty="0"/>
              <a:t>和</a:t>
            </a:r>
            <a:r>
              <a:rPr lang="en-US" altLang="zh-CN" dirty="0"/>
              <a:t>OUT</a:t>
            </a:r>
            <a:r>
              <a:rPr lang="zh-CN" altLang="en-US" dirty="0"/>
              <a:t>端点分别用于主机接收和发送数据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9657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上图就是需要接受的</a:t>
            </a:r>
            <a:r>
              <a:rPr lang="en-US" altLang="zh-CN" dirty="0"/>
              <a:t>USB</a:t>
            </a:r>
            <a:r>
              <a:rPr lang="zh-CN" altLang="en-US" dirty="0"/>
              <a:t>设备描述符的结构，在程序框图中配置</a:t>
            </a:r>
            <a:r>
              <a:rPr lang="en-US" altLang="zh-CN" dirty="0"/>
              <a:t>USB</a:t>
            </a:r>
            <a:r>
              <a:rPr lang="zh-CN" altLang="en-US" dirty="0"/>
              <a:t>主机就需要初始化描述符数据结构。查询</a:t>
            </a:r>
            <a:r>
              <a:rPr lang="en-US" altLang="zh-CN" dirty="0"/>
              <a:t>ACM</a:t>
            </a:r>
            <a:r>
              <a:rPr lang="zh-CN" altLang="en-US" dirty="0"/>
              <a:t>准备就是接受激光雷达的描述符。获得描述符后可以知道设备支持的配置</a:t>
            </a:r>
            <a:endParaRPr lang="en-US" altLang="zh-CN" dirty="0"/>
          </a:p>
          <a:p>
            <a:r>
              <a:rPr lang="zh-CN" altLang="en-US" dirty="0"/>
              <a:t>类就是描述了什么设备，也可以与接口描述符关联</a:t>
            </a:r>
            <a:endParaRPr lang="en-US" altLang="zh-CN" dirty="0"/>
          </a:p>
          <a:p>
            <a:r>
              <a:rPr lang="en-US" altLang="zh-CN" b="1" i="0" dirty="0" err="1">
                <a:solidFill>
                  <a:srgbClr val="4D4D4D"/>
                </a:solidFill>
                <a:effectLst/>
                <a:latin typeface="-apple-system"/>
              </a:rPr>
              <a:t>bcdUSB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以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BCD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码表示的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USB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规范发布版本编号。这个字段确定了设备及其描述符所遵循的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USB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规范发布版本。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描述符就是用字符串描述一个设备的一些属性，毕竟人能看懂的是字符，而不是十六进制，描述的属性包括设备厂商名字、产品名字、产品序列号、各个配置名字、各个接口名字，还有就是由我们用户自己定义的字符串，说白了就是起名字，让人们一看就知道这个设备是什么设备，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对于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usb2.0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，</a:t>
            </a:r>
            <a:r>
              <a:rPr lang="en-US" altLang="zh-CN" b="0" i="0" dirty="0" err="1">
                <a:solidFill>
                  <a:srgbClr val="555666"/>
                </a:solidFill>
                <a:effectLst/>
                <a:latin typeface="-apple-system"/>
              </a:rPr>
              <a:t>bMaxPower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 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以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2mA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为单位。如果设备要求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200ma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，则</a:t>
            </a:r>
            <a:r>
              <a:rPr lang="en-US" altLang="zh-CN" b="0" i="0" dirty="0" err="1">
                <a:solidFill>
                  <a:srgbClr val="555666"/>
                </a:solidFill>
                <a:effectLst/>
                <a:latin typeface="-apple-system"/>
              </a:rPr>
              <a:t>bMaxPower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 = 100 (0x64)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。设备可请求的最大总线电流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500mA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。对于增强型超高速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(Enhanced SuperSpeed)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设备，</a:t>
            </a:r>
            <a:r>
              <a:rPr lang="en-US" altLang="zh-CN" b="0" i="0" dirty="0" err="1">
                <a:solidFill>
                  <a:srgbClr val="555666"/>
                </a:solidFill>
                <a:effectLst/>
                <a:latin typeface="-apple-system"/>
              </a:rPr>
              <a:t>bMaxPower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以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8mA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为单位。如果设备要求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200ma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，则</a:t>
            </a:r>
            <a:r>
              <a:rPr lang="en-US" altLang="zh-CN" b="0" i="0" dirty="0" err="1">
                <a:solidFill>
                  <a:srgbClr val="555666"/>
                </a:solidFill>
                <a:effectLst/>
                <a:latin typeface="-apple-system"/>
              </a:rPr>
              <a:t>bMaxPower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 = 25(0x19)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。设备可请求的最大总线电流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900mA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。当设备和主机支持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USB Power Delivery Rev. 2.0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，主机可以从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PD Class Specific Descriptors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检索设备的电源需求。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2505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i="0" dirty="0">
                <a:solidFill>
                  <a:srgbClr val="4D4D4D"/>
                </a:solidFill>
                <a:effectLst/>
                <a:latin typeface="-apple-system"/>
              </a:rPr>
              <a:t>配置描述符说明了一个特定配置的相关信息。取得设备描述符后，主机就可以继续去获取设备的配置、接口和端点描述符。当主机请求配置描述符时，返回的是所有相关的接口和端点描述符。</a:t>
            </a:r>
          </a:p>
          <a:p>
            <a:r>
              <a:rPr lang="en-US" altLang="zh-CN" b="1" i="0" dirty="0" err="1">
                <a:solidFill>
                  <a:srgbClr val="4D4D4D"/>
                </a:solidFill>
                <a:effectLst/>
                <a:latin typeface="-apple-system"/>
              </a:rPr>
              <a:t>wTotalLength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配置返回的数据总长度。包括该配置返回的所有描述符（配置、接口、端点、和专用的类型或者专用的厂商描述符）的总长度。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对于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usb2.0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，</a:t>
            </a:r>
            <a:r>
              <a:rPr lang="en-US" altLang="zh-CN" b="0" i="0" dirty="0" err="1">
                <a:solidFill>
                  <a:srgbClr val="555666"/>
                </a:solidFill>
                <a:effectLst/>
                <a:latin typeface="-apple-system"/>
              </a:rPr>
              <a:t>bMaxPower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 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以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2mA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为单位。如果设备要求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200ma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，则</a:t>
            </a:r>
            <a:r>
              <a:rPr lang="en-US" altLang="zh-CN" b="0" i="0" dirty="0" err="1">
                <a:solidFill>
                  <a:srgbClr val="555666"/>
                </a:solidFill>
                <a:effectLst/>
                <a:latin typeface="-apple-system"/>
              </a:rPr>
              <a:t>bMaxPower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 = 100 (0x64)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。设备可请求的最大总线电流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500mA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。对于增强型超高速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(Enhanced SuperSpeed)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设备，</a:t>
            </a:r>
            <a:r>
              <a:rPr lang="en-US" altLang="zh-CN" b="0" i="0" dirty="0" err="1">
                <a:solidFill>
                  <a:srgbClr val="555666"/>
                </a:solidFill>
                <a:effectLst/>
                <a:latin typeface="-apple-system"/>
              </a:rPr>
              <a:t>bMaxPower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以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8mA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为单位。如果设备要求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200ma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，则</a:t>
            </a:r>
            <a:r>
              <a:rPr lang="en-US" altLang="zh-CN" b="0" i="0" dirty="0" err="1">
                <a:solidFill>
                  <a:srgbClr val="555666"/>
                </a:solidFill>
                <a:effectLst/>
                <a:latin typeface="-apple-system"/>
              </a:rPr>
              <a:t>bMaxPower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 = 25(0x19)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。设备可请求的最大总线电流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900mA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。当设备和主机支持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USB Power Delivery Rev. 2.0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，主机可以从</a:t>
            </a:r>
            <a:r>
              <a:rPr lang="en-US" altLang="zh-CN" b="0" i="0" dirty="0">
                <a:solidFill>
                  <a:srgbClr val="555666"/>
                </a:solidFill>
                <a:effectLst/>
                <a:latin typeface="-apple-system"/>
              </a:rPr>
              <a:t>PD Class Specific Descriptors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检索设备的电源需求。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087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端点描述了</a:t>
            </a:r>
            <a:r>
              <a:rPr lang="en-US" altLang="zh-CN" dirty="0"/>
              <a:t>USB</a:t>
            </a:r>
            <a:r>
              <a:rPr lang="zh-CN" altLang="en-US" dirty="0"/>
              <a:t>规范定义的端点信息，包含有端点的带宽等信息。每一个端点都有自己的端点描述符。主机端获取端点描述符 </a:t>
            </a:r>
            <a:r>
              <a:rPr lang="en-US" altLang="zh-CN" dirty="0"/>
              <a:t>(Endpoint Descriptor)</a:t>
            </a:r>
            <a:r>
              <a:rPr lang="zh-CN" altLang="en-US" dirty="0"/>
              <a:t>，总是作为配置描述符的一部分返回，不能直接用</a:t>
            </a:r>
            <a:r>
              <a:rPr lang="en-US" altLang="zh-CN" dirty="0"/>
              <a:t>Get Descriptor</a:t>
            </a:r>
            <a:r>
              <a:rPr lang="zh-CN" altLang="en-US" dirty="0"/>
              <a:t>或者</a:t>
            </a:r>
            <a:r>
              <a:rPr lang="en-US" altLang="zh-CN" dirty="0"/>
              <a:t>Set Descriptor</a:t>
            </a:r>
            <a:r>
              <a:rPr lang="zh-CN" altLang="en-US" dirty="0"/>
              <a:t>请求访问。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D661A-229A-4979-9E27-AF52940E292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172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9815F-298D-4A23-AC28-3A3455F7EC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B1D1450-C59F-4BF7-BA17-E3CC66D3D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4B79B1-4733-4678-B0EB-3B9D5220C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A60D8F-DAC9-4432-AB4C-162F0ADA2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28F43D-4BB3-469F-86AA-9678D53B0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408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8C1782-2B91-4A9B-8060-9B3C232E1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D48E909-0B2D-42E4-AF8E-D63A633FB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61584D-9783-4007-9463-DEA6B1A7B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8493FE-6867-49A4-B6E3-2E7DCC58B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BE3AE6-0390-41D3-9AFD-85465BAC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514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8258C44-093E-4DBD-A65A-217BFE651D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C071CF-D37C-4253-AAFA-C74E8DEEC1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DF3A50-838B-44D5-8335-1C37C47A7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9D388A-B42F-4E7B-8338-7DCB641BA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973520-38C7-4AD5-8C6A-5A5A57BC4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178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4774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D73EC2-FA67-458C-A624-2131317DB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AA371F-1102-447D-B57C-E0EDEAA08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D18AC1-22E7-41A2-9818-81B051506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EA4AB2-0606-41F2-A900-DBBF505A2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222E5A-6472-4B7A-A7F1-4CB02D161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963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6611AC-68BB-4582-9084-2B9450BE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415402-1F53-4C89-B640-0A53DF590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44DB94-AE2E-4ABB-A007-82D9A4C28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ED29D7-F292-4DA3-AD46-0A69E22F1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7D128A-A4D3-44B0-9C2F-783ECC6F6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617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A04DA-72A0-4BF3-8CAE-74B6CC0E2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9A7D92-0098-42BD-B6BC-82F1A075F6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3ABD80-3010-442A-BA1F-AA8C7F11A5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F0202A-7C37-422C-AF17-D5D587049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7333C7-4154-4DA3-946F-399A1CC23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35285B-FFFE-4697-BAA7-CEF1213D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99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E8FDE-EFDF-4F3C-AE69-FDE9A0EA6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895798-01A7-4C09-9E74-D0B70E807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4462B7-DB04-4413-AF9F-B429ED6E3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CA980F-8F58-4AE3-A4EE-36CEBDE03D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AB40F09-7087-440D-8443-5C139BC4D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895BCE5-67A3-496F-B90C-E98D9A6EF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4857622-5282-461A-A618-A6F1DCA31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3C54FF-49D4-4D4D-B6C8-97288D335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3598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C44494-49B1-4956-9BD2-66DEF9B75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F6CDBFC-C965-4789-9149-EA34DA649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E24C1B-79B6-49B8-9DA1-E538AD0DE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743B35D-2012-4CD1-BD4F-BE38E6740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858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95A2052-2BC9-49E9-ADE0-97A9B7579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C5B7752-7F46-426B-8DFE-F21E7CB4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3C0690-169F-4095-95E3-B6162DDC5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3475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5A9987-65E3-43B8-8E7E-5A3CF4B4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B3CAFB-321D-45B5-AFF0-FF5F93CF4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A76E49-D2E3-48EF-8980-13884FB15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30B9605-DE0B-4B07-89A5-89DE054F8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B16873-97DC-4DD2-8CB7-DE94DE685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D402D8-EB4A-4281-BF4A-31D44B5E1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1764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8F558-F9A9-4151-9166-A348A0DC2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EA83E42-58E5-41B0-96A2-95F1D2E2F9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AFF545D-C49D-422C-AA0E-1329B0086A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88487E-9D4C-4D94-9F35-009AB52A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B65F0FA-3E99-4B3E-B088-3A4BCE301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255492-999A-45B4-83C3-D5EC5BBBE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9286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6F1C9E1-37B8-478A-9638-17F3D8781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55782F-717D-4F82-ABA1-A2ED503DE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D703FD-0A9A-4426-839C-C7D2D792D8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748D4-DE81-4A21-9829-C99741F5E5D8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C0A1D3-5B5D-4C60-AC36-28F766F70F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AFB8C7-3CC5-4181-8C7F-B9239133C9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11691-C7AC-4A36-9FCF-57CFAC1F4F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1154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tags" Target="../tags/tag3.xml"/><Relationship Id="rId7" Type="http://schemas.openxmlformats.org/officeDocument/2006/relationships/image" Target="../media/image1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image" Target="../media/image3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-组合 2">
            <a:extLst>
              <a:ext uri="{FF2B5EF4-FFF2-40B4-BE49-F238E27FC236}">
                <a16:creationId xmlns:a16="http://schemas.microsoft.com/office/drawing/2014/main" id="{B64AA011-0FE7-4302-9886-1FF78CD69D42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0" y="1"/>
            <a:ext cx="23029336" cy="9450624"/>
            <a:chOff x="0" y="1"/>
            <a:chExt cx="23029336" cy="9450624"/>
          </a:xfrm>
        </p:grpSpPr>
        <p:sp>
          <p:nvSpPr>
            <p:cNvPr id="2" name="PA-任意多边形 1">
              <a:extLst>
                <a:ext uri="{FF2B5EF4-FFF2-40B4-BE49-F238E27FC236}">
                  <a16:creationId xmlns:a16="http://schemas.microsoft.com/office/drawing/2014/main" id="{835D7BFD-4E0D-4FC1-88B6-F0B35B53CC1B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0" y="1"/>
              <a:ext cx="23029336" cy="9450624"/>
            </a:xfrm>
            <a:custGeom>
              <a:avLst/>
              <a:gdLst/>
              <a:ahLst/>
              <a:cxnLst/>
              <a:rect l="0" t="0" r="0" b="0"/>
              <a:pathLst>
                <a:path w="23029336" h="9450624">
                  <a:moveTo>
                    <a:pt x="0" y="0"/>
                  </a:moveTo>
                  <a:lnTo>
                    <a:pt x="23029335" y="0"/>
                  </a:lnTo>
                  <a:lnTo>
                    <a:pt x="23029335" y="9450623"/>
                  </a:lnTo>
                  <a:lnTo>
                    <a:pt x="0" y="9450623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74"/>
            </a:p>
          </p:txBody>
        </p:sp>
        <p:pic>
          <p:nvPicPr>
            <p:cNvPr id="5" name="PA-图片 4">
              <a:extLst>
                <a:ext uri="{FF2B5EF4-FFF2-40B4-BE49-F238E27FC236}">
                  <a16:creationId xmlns:a16="http://schemas.microsoft.com/office/drawing/2014/main" id="{55359F22-CCC5-4D03-8413-0362D1B701B3}"/>
                </a:ext>
              </a:extLst>
            </p:cNvPr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7246"/>
                      </a14:imgEffect>
                      <a14:imgEffect>
                        <a14:brightnessContrast brigh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67" r="22120" b="20061"/>
            <a:stretch/>
          </p:blipFill>
          <p:spPr>
            <a:xfrm>
              <a:off x="0" y="1"/>
              <a:ext cx="12192000" cy="4963288"/>
            </a:xfrm>
            <a:prstGeom prst="rect">
              <a:avLst/>
            </a:prstGeom>
          </p:spPr>
        </p:pic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F2ED8BBD-2B9C-46AD-96DD-D6FB4D494412}"/>
              </a:ext>
            </a:extLst>
          </p:cNvPr>
          <p:cNvSpPr/>
          <p:nvPr/>
        </p:nvSpPr>
        <p:spPr>
          <a:xfrm>
            <a:off x="0" y="5170690"/>
            <a:ext cx="12192000" cy="1889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4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3481271-4263-4F87-BAD8-2653C9E328D4}"/>
              </a:ext>
            </a:extLst>
          </p:cNvPr>
          <p:cNvSpPr/>
          <p:nvPr/>
        </p:nvSpPr>
        <p:spPr>
          <a:xfrm>
            <a:off x="0" y="4257677"/>
            <a:ext cx="12192000" cy="710716"/>
          </a:xfrm>
          <a:prstGeom prst="rect">
            <a:avLst/>
          </a:prstGeom>
          <a:solidFill>
            <a:srgbClr val="1E4D78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4" dirty="0"/>
          </a:p>
        </p:txBody>
      </p:sp>
      <p:sp>
        <p:nvSpPr>
          <p:cNvPr id="31" name="文本占位符 23">
            <a:extLst>
              <a:ext uri="{FF2B5EF4-FFF2-40B4-BE49-F238E27FC236}">
                <a16:creationId xmlns:a16="http://schemas.microsoft.com/office/drawing/2014/main" id="{A1F3BA91-2F8E-40BC-9529-6929A69FC8F9}"/>
              </a:ext>
            </a:extLst>
          </p:cNvPr>
          <p:cNvSpPr txBox="1">
            <a:spLocks/>
          </p:cNvSpPr>
          <p:nvPr/>
        </p:nvSpPr>
        <p:spPr>
          <a:xfrm>
            <a:off x="8477250" y="4173494"/>
            <a:ext cx="3835400" cy="997196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marL="0" indent="0" algn="dist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kern="1200">
                <a:solidFill>
                  <a:schemeClr val="bg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72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DEFENSE</a:t>
            </a:r>
            <a:endParaRPr lang="zh-CN" altLang="en-US" sz="7200" b="1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B086949-E9A2-4475-9E55-2420307BCD17}"/>
              </a:ext>
            </a:extLst>
          </p:cNvPr>
          <p:cNvSpPr txBox="1"/>
          <p:nvPr/>
        </p:nvSpPr>
        <p:spPr>
          <a:xfrm>
            <a:off x="0" y="4242566"/>
            <a:ext cx="85979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无线激光雷达采集端的设计与实现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A4A8ABE-A931-4611-9963-6A5015CCC6DE}"/>
              </a:ext>
            </a:extLst>
          </p:cNvPr>
          <p:cNvSpPr txBox="1"/>
          <p:nvPr/>
        </p:nvSpPr>
        <p:spPr>
          <a:xfrm>
            <a:off x="8310303" y="3664393"/>
            <a:ext cx="3013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GRADUATION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9C9E28E-8E5B-42D6-AA6F-287F9D698668}"/>
              </a:ext>
            </a:extLst>
          </p:cNvPr>
          <p:cNvSpPr txBox="1"/>
          <p:nvPr/>
        </p:nvSpPr>
        <p:spPr>
          <a:xfrm>
            <a:off x="8752090" y="6267894"/>
            <a:ext cx="3203121" cy="402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29547B"/>
                </a:solidFill>
              </a:rPr>
              <a:t>答辩日期：</a:t>
            </a:r>
            <a:fld id="{B2CF2A33-451D-44B3-A729-935AED514394}" type="datetime2">
              <a:rPr lang="zh-CN" altLang="en-US" sz="2000">
                <a:solidFill>
                  <a:srgbClr val="29547B"/>
                </a:solidFill>
              </a:rPr>
              <a:t>2022年6月30日</a:t>
            </a:fld>
            <a:endParaRPr lang="zh-CN" altLang="en-US" sz="2000" dirty="0">
              <a:solidFill>
                <a:srgbClr val="29547B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3F52F5F-0BE4-4D11-A4B3-23D4B970671E}"/>
              </a:ext>
            </a:extLst>
          </p:cNvPr>
          <p:cNvGrpSpPr/>
          <p:nvPr/>
        </p:nvGrpSpPr>
        <p:grpSpPr>
          <a:xfrm>
            <a:off x="382953" y="5556581"/>
            <a:ext cx="3021292" cy="877475"/>
            <a:chOff x="190535" y="5699548"/>
            <a:chExt cx="2529516" cy="581048"/>
          </a:xfrm>
        </p:grpSpPr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89FE4622-FA1D-432E-B4F7-086495FBB7A6}"/>
                </a:ext>
              </a:extLst>
            </p:cNvPr>
            <p:cNvSpPr/>
            <p:nvPr/>
          </p:nvSpPr>
          <p:spPr>
            <a:xfrm>
              <a:off x="190535" y="5699548"/>
              <a:ext cx="2529516" cy="461665"/>
            </a:xfrm>
            <a:prstGeom prst="roundRect">
              <a:avLst/>
            </a:prstGeom>
            <a:solidFill>
              <a:srgbClr val="03518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D2185E5A-4E90-4E6D-AB41-A3C8FD107AA1}"/>
                </a:ext>
              </a:extLst>
            </p:cNvPr>
            <p:cNvSpPr txBox="1"/>
            <p:nvPr/>
          </p:nvSpPr>
          <p:spPr>
            <a:xfrm>
              <a:off x="265720" y="5730325"/>
              <a:ext cx="2339102" cy="5502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</a:rPr>
                <a:t>答辩人：郑思豪</a:t>
              </a:r>
              <a:r>
                <a:rPr lang="en-US" altLang="zh-CN" sz="2000" dirty="0">
                  <a:solidFill>
                    <a:schemeClr val="bg1"/>
                  </a:solidFill>
                </a:rPr>
                <a:t>	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DA8A13F-B56A-4D17-AA5C-AC6C33166669}"/>
              </a:ext>
            </a:extLst>
          </p:cNvPr>
          <p:cNvGrpSpPr/>
          <p:nvPr/>
        </p:nvGrpSpPr>
        <p:grpSpPr>
          <a:xfrm>
            <a:off x="3985209" y="5543053"/>
            <a:ext cx="3265168" cy="710716"/>
            <a:chOff x="190535" y="5702299"/>
            <a:chExt cx="2529516" cy="461665"/>
          </a:xfrm>
        </p:grpSpPr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DBDBFCD3-1623-4FD2-9961-93CA069A6BE0}"/>
                </a:ext>
              </a:extLst>
            </p:cNvPr>
            <p:cNvSpPr/>
            <p:nvPr/>
          </p:nvSpPr>
          <p:spPr>
            <a:xfrm>
              <a:off x="190535" y="5702299"/>
              <a:ext cx="2529516" cy="461665"/>
            </a:xfrm>
            <a:prstGeom prst="roundRect">
              <a:avLst/>
            </a:prstGeom>
            <a:solidFill>
              <a:srgbClr val="03518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68055BE-43E0-4A8A-AAB3-9F4FF071F172}"/>
                </a:ext>
              </a:extLst>
            </p:cNvPr>
            <p:cNvSpPr txBox="1"/>
            <p:nvPr/>
          </p:nvSpPr>
          <p:spPr>
            <a:xfrm>
              <a:off x="380949" y="5783188"/>
              <a:ext cx="2339102" cy="299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</a:rPr>
                <a:t>指导老师：林靖宇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07047A5-FB5C-4BAE-A72E-D6D512EAFF24}"/>
              </a:ext>
            </a:extLst>
          </p:cNvPr>
          <p:cNvGrpSpPr/>
          <p:nvPr/>
        </p:nvGrpSpPr>
        <p:grpSpPr>
          <a:xfrm>
            <a:off x="11582394" y="6425183"/>
            <a:ext cx="293226" cy="242820"/>
            <a:chOff x="7067882" y="308299"/>
            <a:chExt cx="374640" cy="310239"/>
          </a:xfrm>
          <a:effectLst>
            <a:outerShdw blurRad="114300" dir="10800000" algn="r" rotWithShape="0">
              <a:srgbClr val="035183">
                <a:alpha val="43000"/>
              </a:srgbClr>
            </a:outerShdw>
          </a:effectLst>
        </p:grpSpPr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9E45648F-C521-4858-899F-0FD3A8883AFA}"/>
                </a:ext>
              </a:extLst>
            </p:cNvPr>
            <p:cNvCxnSpPr>
              <a:cxnSpLocks/>
            </p:cNvCxnSpPr>
            <p:nvPr/>
          </p:nvCxnSpPr>
          <p:spPr>
            <a:xfrm>
              <a:off x="7067882" y="618538"/>
              <a:ext cx="369560" cy="0"/>
            </a:xfrm>
            <a:prstGeom prst="line">
              <a:avLst/>
            </a:prstGeom>
            <a:ln w="25400" cap="sq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F0DCEE76-4CCB-45F8-8E4E-0AE658361BD7}"/>
                </a:ext>
              </a:extLst>
            </p:cNvPr>
            <p:cNvCxnSpPr>
              <a:cxnSpLocks/>
            </p:cNvCxnSpPr>
            <p:nvPr/>
          </p:nvCxnSpPr>
          <p:spPr>
            <a:xfrm>
              <a:off x="7442522" y="308299"/>
              <a:ext cx="0" cy="310239"/>
            </a:xfrm>
            <a:prstGeom prst="line">
              <a:avLst/>
            </a:prstGeom>
            <a:ln w="25400" cap="sq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676fecc8-5938-4c2a-98aa-ea8df12395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A9359CA-3992-440A-B2DB-B669222AAEC0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61711" y="635021"/>
            <a:ext cx="2067426" cy="561036"/>
            <a:chOff x="2647449" y="2492374"/>
            <a:chExt cx="6897103" cy="1871663"/>
          </a:xfrm>
          <a:solidFill>
            <a:srgbClr val="C00000"/>
          </a:solidFill>
        </p:grpSpPr>
        <p:sp>
          <p:nvSpPr>
            <p:cNvPr id="29" name="îṥḷídê">
              <a:extLst>
                <a:ext uri="{FF2B5EF4-FFF2-40B4-BE49-F238E27FC236}">
                  <a16:creationId xmlns:a16="http://schemas.microsoft.com/office/drawing/2014/main" id="{010302B5-64BC-4429-93C6-D3FD8262E43A}"/>
                </a:ext>
              </a:extLst>
            </p:cNvPr>
            <p:cNvSpPr/>
            <p:nvPr/>
          </p:nvSpPr>
          <p:spPr bwMode="auto">
            <a:xfrm>
              <a:off x="4864297" y="2650172"/>
              <a:ext cx="4625464" cy="1089247"/>
            </a:xfrm>
            <a:custGeom>
              <a:avLst/>
              <a:gdLst>
                <a:gd name="T0" fmla="*/ 1846 w 2033"/>
                <a:gd name="T1" fmla="*/ 379 h 478"/>
                <a:gd name="T2" fmla="*/ 1836 w 2033"/>
                <a:gd name="T3" fmla="*/ 368 h 478"/>
                <a:gd name="T4" fmla="*/ 1932 w 2033"/>
                <a:gd name="T5" fmla="*/ 256 h 478"/>
                <a:gd name="T6" fmla="*/ 1958 w 2033"/>
                <a:gd name="T7" fmla="*/ 124 h 478"/>
                <a:gd name="T8" fmla="*/ 1868 w 2033"/>
                <a:gd name="T9" fmla="*/ 215 h 478"/>
                <a:gd name="T10" fmla="*/ 1814 w 2033"/>
                <a:gd name="T11" fmla="*/ 242 h 478"/>
                <a:gd name="T12" fmla="*/ 1796 w 2033"/>
                <a:gd name="T13" fmla="*/ 130 h 478"/>
                <a:gd name="T14" fmla="*/ 1834 w 2033"/>
                <a:gd name="T15" fmla="*/ 154 h 478"/>
                <a:gd name="T16" fmla="*/ 1859 w 2033"/>
                <a:gd name="T17" fmla="*/ 124 h 478"/>
                <a:gd name="T18" fmla="*/ 1944 w 2033"/>
                <a:gd name="T19" fmla="*/ 46 h 478"/>
                <a:gd name="T20" fmla="*/ 2022 w 2033"/>
                <a:gd name="T21" fmla="*/ 84 h 478"/>
                <a:gd name="T22" fmla="*/ 1892 w 2033"/>
                <a:gd name="T23" fmla="*/ 315 h 478"/>
                <a:gd name="T24" fmla="*/ 1927 w 2033"/>
                <a:gd name="T25" fmla="*/ 338 h 478"/>
                <a:gd name="T26" fmla="*/ 2 w 2033"/>
                <a:gd name="T27" fmla="*/ 449 h 478"/>
                <a:gd name="T28" fmla="*/ 236 w 2033"/>
                <a:gd name="T29" fmla="*/ 99 h 478"/>
                <a:gd name="T30" fmla="*/ 119 w 2033"/>
                <a:gd name="T31" fmla="*/ 112 h 478"/>
                <a:gd name="T32" fmla="*/ 276 w 2033"/>
                <a:gd name="T33" fmla="*/ 88 h 478"/>
                <a:gd name="T34" fmla="*/ 237 w 2033"/>
                <a:gd name="T35" fmla="*/ 157 h 478"/>
                <a:gd name="T36" fmla="*/ 341 w 2033"/>
                <a:gd name="T37" fmla="*/ 184 h 478"/>
                <a:gd name="T38" fmla="*/ 308 w 2033"/>
                <a:gd name="T39" fmla="*/ 295 h 478"/>
                <a:gd name="T40" fmla="*/ 253 w 2033"/>
                <a:gd name="T41" fmla="*/ 338 h 478"/>
                <a:gd name="T42" fmla="*/ 133 w 2033"/>
                <a:gd name="T43" fmla="*/ 427 h 478"/>
                <a:gd name="T44" fmla="*/ 154 w 2033"/>
                <a:gd name="T45" fmla="*/ 285 h 478"/>
                <a:gd name="T46" fmla="*/ 1171 w 2033"/>
                <a:gd name="T47" fmla="*/ 371 h 478"/>
                <a:gd name="T48" fmla="*/ 1168 w 2033"/>
                <a:gd name="T49" fmla="*/ 314 h 478"/>
                <a:gd name="T50" fmla="*/ 1220 w 2033"/>
                <a:gd name="T51" fmla="*/ 245 h 478"/>
                <a:gd name="T52" fmla="*/ 1055 w 2033"/>
                <a:gd name="T53" fmla="*/ 234 h 478"/>
                <a:gd name="T54" fmla="*/ 1168 w 2033"/>
                <a:gd name="T55" fmla="*/ 165 h 478"/>
                <a:gd name="T56" fmla="*/ 1198 w 2033"/>
                <a:gd name="T57" fmla="*/ 87 h 478"/>
                <a:gd name="T58" fmla="*/ 1204 w 2033"/>
                <a:gd name="T59" fmla="*/ 161 h 478"/>
                <a:gd name="T60" fmla="*/ 1283 w 2033"/>
                <a:gd name="T61" fmla="*/ 170 h 478"/>
                <a:gd name="T62" fmla="*/ 1235 w 2033"/>
                <a:gd name="T63" fmla="*/ 256 h 478"/>
                <a:gd name="T64" fmla="*/ 1220 w 2033"/>
                <a:gd name="T65" fmla="*/ 318 h 478"/>
                <a:gd name="T66" fmla="*/ 405 w 2033"/>
                <a:gd name="T67" fmla="*/ 412 h 478"/>
                <a:gd name="T68" fmla="*/ 434 w 2033"/>
                <a:gd name="T69" fmla="*/ 422 h 478"/>
                <a:gd name="T70" fmla="*/ 574 w 2033"/>
                <a:gd name="T71" fmla="*/ 413 h 478"/>
                <a:gd name="T72" fmla="*/ 578 w 2033"/>
                <a:gd name="T73" fmla="*/ 255 h 478"/>
                <a:gd name="T74" fmla="*/ 638 w 2033"/>
                <a:gd name="T75" fmla="*/ 104 h 478"/>
                <a:gd name="T76" fmla="*/ 466 w 2033"/>
                <a:gd name="T77" fmla="*/ 159 h 478"/>
                <a:gd name="T78" fmla="*/ 535 w 2033"/>
                <a:gd name="T79" fmla="*/ 201 h 478"/>
                <a:gd name="T80" fmla="*/ 499 w 2033"/>
                <a:gd name="T81" fmla="*/ 257 h 478"/>
                <a:gd name="T82" fmla="*/ 556 w 2033"/>
                <a:gd name="T83" fmla="*/ 225 h 478"/>
                <a:gd name="T84" fmla="*/ 531 w 2033"/>
                <a:gd name="T85" fmla="*/ 386 h 478"/>
                <a:gd name="T86" fmla="*/ 1609 w 2033"/>
                <a:gd name="T87" fmla="*/ 256 h 478"/>
                <a:gd name="T88" fmla="*/ 1562 w 2033"/>
                <a:gd name="T89" fmla="*/ 107 h 478"/>
                <a:gd name="T90" fmla="*/ 1556 w 2033"/>
                <a:gd name="T91" fmla="*/ 279 h 478"/>
                <a:gd name="T92" fmla="*/ 324 w 2033"/>
                <a:gd name="T93" fmla="*/ 382 h 478"/>
                <a:gd name="T94" fmla="*/ 1283 w 2033"/>
                <a:gd name="T95" fmla="*/ 389 h 478"/>
                <a:gd name="T96" fmla="*/ 1184 w 2033"/>
                <a:gd name="T97" fmla="*/ 385 h 478"/>
                <a:gd name="T98" fmla="*/ 731 w 2033"/>
                <a:gd name="T99" fmla="*/ 348 h 478"/>
                <a:gd name="T100" fmla="*/ 913 w 2033"/>
                <a:gd name="T101" fmla="*/ 256 h 478"/>
                <a:gd name="T102" fmla="*/ 838 w 2033"/>
                <a:gd name="T103" fmla="*/ 191 h 478"/>
                <a:gd name="T104" fmla="*/ 957 w 2033"/>
                <a:gd name="T105" fmla="*/ 243 h 478"/>
                <a:gd name="T106" fmla="*/ 875 w 2033"/>
                <a:gd name="T107" fmla="*/ 347 h 478"/>
                <a:gd name="T108" fmla="*/ 229 w 2033"/>
                <a:gd name="T109" fmla="*/ 334 h 478"/>
                <a:gd name="T110" fmla="*/ 208 w 2033"/>
                <a:gd name="T111" fmla="*/ 302 h 478"/>
                <a:gd name="T112" fmla="*/ 190 w 2033"/>
                <a:gd name="T113" fmla="*/ 339 h 478"/>
                <a:gd name="T114" fmla="*/ 651 w 2033"/>
                <a:gd name="T115" fmla="*/ 339 h 478"/>
                <a:gd name="T116" fmla="*/ 149 w 2033"/>
                <a:gd name="T117" fmla="*/ 244 h 478"/>
                <a:gd name="T118" fmla="*/ 1847 w 2033"/>
                <a:gd name="T119" fmla="*/ 174 h 478"/>
                <a:gd name="T120" fmla="*/ 1907 w 2033"/>
                <a:gd name="T121" fmla="*/ 189 h 478"/>
                <a:gd name="T122" fmla="*/ 583 w 2033"/>
                <a:gd name="T123" fmla="*/ 131 h 478"/>
                <a:gd name="T124" fmla="*/ 209 w 2033"/>
                <a:gd name="T125" fmla="*/ 19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3" h="478">
                  <a:moveTo>
                    <a:pt x="1888" y="478"/>
                  </a:moveTo>
                  <a:cubicBezTo>
                    <a:pt x="1854" y="462"/>
                    <a:pt x="1854" y="462"/>
                    <a:pt x="1854" y="462"/>
                  </a:cubicBezTo>
                  <a:cubicBezTo>
                    <a:pt x="1854" y="462"/>
                    <a:pt x="1854" y="462"/>
                    <a:pt x="1854" y="462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18" y="275"/>
                    <a:pt x="1918" y="275"/>
                    <a:pt x="1918" y="275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863" y="283"/>
                    <a:pt x="1863" y="283"/>
                    <a:pt x="1863" y="283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64" y="262"/>
                    <a:pt x="1864" y="262"/>
                    <a:pt x="1864" y="262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4" y="126"/>
                    <a:pt x="1954" y="126"/>
                    <a:pt x="1954" y="126"/>
                  </a:cubicBezTo>
                  <a:cubicBezTo>
                    <a:pt x="1952" y="128"/>
                    <a:pt x="1952" y="128"/>
                    <a:pt x="1952" y="128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39" y="50"/>
                    <a:pt x="1939" y="50"/>
                    <a:pt x="1939" y="50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6" y="144"/>
                    <a:pt x="2006" y="144"/>
                    <a:pt x="2006" y="144"/>
                  </a:cubicBezTo>
                  <a:cubicBezTo>
                    <a:pt x="2003" y="142"/>
                    <a:pt x="2003" y="142"/>
                    <a:pt x="2003" y="142"/>
                  </a:cubicBezTo>
                  <a:cubicBezTo>
                    <a:pt x="1971" y="194"/>
                    <a:pt x="1971" y="194"/>
                    <a:pt x="1971" y="194"/>
                  </a:cubicBezTo>
                  <a:cubicBezTo>
                    <a:pt x="1967" y="195"/>
                    <a:pt x="1967" y="195"/>
                    <a:pt x="1967" y="195"/>
                  </a:cubicBezTo>
                  <a:cubicBezTo>
                    <a:pt x="1950" y="219"/>
                    <a:pt x="1950" y="219"/>
                    <a:pt x="1950" y="219"/>
                  </a:cubicBezTo>
                  <a:cubicBezTo>
                    <a:pt x="1948" y="221"/>
                    <a:pt x="1948" y="221"/>
                    <a:pt x="1948" y="221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89" y="478"/>
                    <a:pt x="1889" y="478"/>
                    <a:pt x="1889" y="478"/>
                  </a:cubicBezTo>
                  <a:lnTo>
                    <a:pt x="1888" y="478"/>
                  </a:lnTo>
                  <a:close/>
                  <a:moveTo>
                    <a:pt x="19" y="460"/>
                  </a:moveTo>
                  <a:cubicBezTo>
                    <a:pt x="16" y="460"/>
                    <a:pt x="16" y="460"/>
                    <a:pt x="16" y="460"/>
                  </a:cubicBezTo>
                  <a:cubicBezTo>
                    <a:pt x="16" y="460"/>
                    <a:pt x="16" y="460"/>
                    <a:pt x="16" y="460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5" y="288"/>
                    <a:pt x="95" y="288"/>
                    <a:pt x="96" y="288"/>
                  </a:cubicBezTo>
                  <a:cubicBezTo>
                    <a:pt x="96" y="288"/>
                    <a:pt x="96" y="288"/>
                    <a:pt x="96" y="288"/>
                  </a:cubicBezTo>
                  <a:cubicBezTo>
                    <a:pt x="97" y="288"/>
                    <a:pt x="98" y="287"/>
                    <a:pt x="98" y="287"/>
                  </a:cubicBezTo>
                  <a:cubicBezTo>
                    <a:pt x="98" y="287"/>
                    <a:pt x="98" y="287"/>
                    <a:pt x="98" y="287"/>
                  </a:cubicBezTo>
                  <a:cubicBezTo>
                    <a:pt x="99" y="287"/>
                    <a:pt x="99" y="286"/>
                    <a:pt x="99" y="285"/>
                  </a:cubicBezTo>
                  <a:cubicBezTo>
                    <a:pt x="99" y="285"/>
                    <a:pt x="99" y="285"/>
                    <a:pt x="99" y="285"/>
                  </a:cubicBezTo>
                  <a:cubicBezTo>
                    <a:pt x="101" y="283"/>
                    <a:pt x="103" y="282"/>
                    <a:pt x="105" y="280"/>
                  </a:cubicBezTo>
                  <a:cubicBezTo>
                    <a:pt x="105" y="280"/>
                    <a:pt x="105" y="280"/>
                    <a:pt x="105" y="280"/>
                  </a:cubicBezTo>
                  <a:cubicBezTo>
                    <a:pt x="105" y="279"/>
                    <a:pt x="105" y="279"/>
                    <a:pt x="106" y="278"/>
                  </a:cubicBezTo>
                  <a:cubicBezTo>
                    <a:pt x="106" y="278"/>
                    <a:pt x="106" y="278"/>
                    <a:pt x="106" y="278"/>
                  </a:cubicBezTo>
                  <a:cubicBezTo>
                    <a:pt x="107" y="277"/>
                    <a:pt x="108" y="276"/>
                    <a:pt x="109" y="275"/>
                  </a:cubicBezTo>
                  <a:cubicBezTo>
                    <a:pt x="109" y="275"/>
                    <a:pt x="109" y="275"/>
                    <a:pt x="109" y="275"/>
                  </a:cubicBezTo>
                  <a:cubicBezTo>
                    <a:pt x="113" y="268"/>
                    <a:pt x="117" y="261"/>
                    <a:pt x="121" y="254"/>
                  </a:cubicBezTo>
                  <a:cubicBezTo>
                    <a:pt x="121" y="254"/>
                    <a:pt x="121" y="254"/>
                    <a:pt x="121" y="254"/>
                  </a:cubicBezTo>
                  <a:cubicBezTo>
                    <a:pt x="120" y="254"/>
                    <a:pt x="120" y="254"/>
                    <a:pt x="119" y="254"/>
                  </a:cubicBezTo>
                  <a:cubicBezTo>
                    <a:pt x="119" y="254"/>
                    <a:pt x="119" y="254"/>
                    <a:pt x="119" y="254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9" y="184"/>
                    <a:pt x="219" y="184"/>
                    <a:pt x="219" y="184"/>
                  </a:cubicBezTo>
                  <a:cubicBezTo>
                    <a:pt x="219" y="181"/>
                    <a:pt x="219" y="181"/>
                    <a:pt x="219" y="181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189" y="384"/>
                    <a:pt x="189" y="384"/>
                    <a:pt x="189" y="384"/>
                  </a:cubicBezTo>
                  <a:cubicBezTo>
                    <a:pt x="185" y="386"/>
                    <a:pt x="185" y="386"/>
                    <a:pt x="185" y="386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1"/>
                    <a:pt x="182" y="350"/>
                    <a:pt x="181" y="349"/>
                  </a:cubicBezTo>
                  <a:cubicBezTo>
                    <a:pt x="181" y="349"/>
                    <a:pt x="181" y="349"/>
                    <a:pt x="181" y="349"/>
                  </a:cubicBezTo>
                  <a:cubicBezTo>
                    <a:pt x="181" y="348"/>
                    <a:pt x="181" y="346"/>
                    <a:pt x="180" y="345"/>
                  </a:cubicBezTo>
                  <a:cubicBezTo>
                    <a:pt x="180" y="345"/>
                    <a:pt x="180" y="345"/>
                    <a:pt x="180" y="345"/>
                  </a:cubicBezTo>
                  <a:cubicBezTo>
                    <a:pt x="179" y="341"/>
                    <a:pt x="178" y="338"/>
                    <a:pt x="177" y="334"/>
                  </a:cubicBezTo>
                  <a:cubicBezTo>
                    <a:pt x="177" y="334"/>
                    <a:pt x="177" y="334"/>
                    <a:pt x="177" y="334"/>
                  </a:cubicBezTo>
                  <a:cubicBezTo>
                    <a:pt x="177" y="326"/>
                    <a:pt x="178" y="319"/>
                    <a:pt x="178" y="311"/>
                  </a:cubicBezTo>
                  <a:cubicBezTo>
                    <a:pt x="178" y="311"/>
                    <a:pt x="178" y="311"/>
                    <a:pt x="178" y="311"/>
                  </a:cubicBezTo>
                  <a:cubicBezTo>
                    <a:pt x="180" y="308"/>
                    <a:pt x="181" y="304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4" y="297"/>
                    <a:pt x="185" y="293"/>
                    <a:pt x="187" y="290"/>
                  </a:cubicBezTo>
                  <a:cubicBezTo>
                    <a:pt x="187" y="290"/>
                    <a:pt x="187" y="290"/>
                    <a:pt x="187" y="290"/>
                  </a:cubicBezTo>
                  <a:cubicBezTo>
                    <a:pt x="189" y="287"/>
                    <a:pt x="191" y="283"/>
                    <a:pt x="193" y="280"/>
                  </a:cubicBezTo>
                  <a:cubicBezTo>
                    <a:pt x="193" y="280"/>
                    <a:pt x="193" y="280"/>
                    <a:pt x="193" y="280"/>
                  </a:cubicBezTo>
                  <a:cubicBezTo>
                    <a:pt x="195" y="276"/>
                    <a:pt x="197" y="273"/>
                    <a:pt x="199" y="269"/>
                  </a:cubicBezTo>
                  <a:cubicBezTo>
                    <a:pt x="199" y="269"/>
                    <a:pt x="199" y="269"/>
                    <a:pt x="199" y="26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194" y="268"/>
                    <a:pt x="181" y="276"/>
                    <a:pt x="168" y="284"/>
                  </a:cubicBezTo>
                  <a:cubicBezTo>
                    <a:pt x="168" y="284"/>
                    <a:pt x="168" y="284"/>
                    <a:pt x="168" y="284"/>
                  </a:cubicBezTo>
                  <a:cubicBezTo>
                    <a:pt x="163" y="288"/>
                    <a:pt x="160" y="289"/>
                    <a:pt x="154" y="285"/>
                  </a:cubicBezTo>
                  <a:cubicBezTo>
                    <a:pt x="154" y="285"/>
                    <a:pt x="154" y="285"/>
                    <a:pt x="154" y="285"/>
                  </a:cubicBezTo>
                  <a:cubicBezTo>
                    <a:pt x="153" y="285"/>
                    <a:pt x="152" y="285"/>
                    <a:pt x="151" y="285"/>
                  </a:cubicBezTo>
                  <a:cubicBezTo>
                    <a:pt x="151" y="285"/>
                    <a:pt x="151" y="285"/>
                    <a:pt x="151" y="285"/>
                  </a:cubicBezTo>
                  <a:cubicBezTo>
                    <a:pt x="150" y="285"/>
                    <a:pt x="150" y="284"/>
                    <a:pt x="149" y="283"/>
                  </a:cubicBezTo>
                  <a:cubicBezTo>
                    <a:pt x="149" y="283"/>
                    <a:pt x="149" y="283"/>
                    <a:pt x="149" y="283"/>
                  </a:cubicBezTo>
                  <a:cubicBezTo>
                    <a:pt x="148" y="283"/>
                    <a:pt x="147" y="282"/>
                    <a:pt x="146" y="282"/>
                  </a:cubicBezTo>
                  <a:cubicBezTo>
                    <a:pt x="146" y="282"/>
                    <a:pt x="146" y="282"/>
                    <a:pt x="146" y="282"/>
                  </a:cubicBezTo>
                  <a:cubicBezTo>
                    <a:pt x="145" y="281"/>
                    <a:pt x="145" y="280"/>
                    <a:pt x="145" y="279"/>
                  </a:cubicBezTo>
                  <a:cubicBezTo>
                    <a:pt x="145" y="279"/>
                    <a:pt x="145" y="279"/>
                    <a:pt x="145" y="279"/>
                  </a:cubicBezTo>
                  <a:cubicBezTo>
                    <a:pt x="142" y="278"/>
                    <a:pt x="140" y="276"/>
                    <a:pt x="138" y="274"/>
                  </a:cubicBezTo>
                  <a:cubicBezTo>
                    <a:pt x="138" y="274"/>
                    <a:pt x="138" y="274"/>
                    <a:pt x="138" y="274"/>
                  </a:cubicBezTo>
                  <a:cubicBezTo>
                    <a:pt x="138" y="274"/>
                    <a:pt x="137" y="273"/>
                    <a:pt x="136" y="273"/>
                  </a:cubicBezTo>
                  <a:cubicBezTo>
                    <a:pt x="136" y="273"/>
                    <a:pt x="136" y="273"/>
                    <a:pt x="136" y="273"/>
                  </a:cubicBezTo>
                  <a:cubicBezTo>
                    <a:pt x="136" y="273"/>
                    <a:pt x="135" y="273"/>
                    <a:pt x="134" y="272"/>
                  </a:cubicBezTo>
                  <a:cubicBezTo>
                    <a:pt x="134" y="272"/>
                    <a:pt x="134" y="272"/>
                    <a:pt x="134" y="272"/>
                  </a:cubicBezTo>
                  <a:cubicBezTo>
                    <a:pt x="133" y="272"/>
                    <a:pt x="133" y="272"/>
                    <a:pt x="132" y="271"/>
                  </a:cubicBezTo>
                  <a:cubicBezTo>
                    <a:pt x="132" y="271"/>
                    <a:pt x="132" y="271"/>
                    <a:pt x="132" y="271"/>
                  </a:cubicBezTo>
                  <a:cubicBezTo>
                    <a:pt x="132" y="271"/>
                    <a:pt x="131" y="270"/>
                    <a:pt x="131" y="269"/>
                  </a:cubicBezTo>
                  <a:cubicBezTo>
                    <a:pt x="131" y="269"/>
                    <a:pt x="131" y="269"/>
                    <a:pt x="131" y="269"/>
                  </a:cubicBezTo>
                  <a:cubicBezTo>
                    <a:pt x="130" y="270"/>
                    <a:pt x="129" y="270"/>
                    <a:pt x="128" y="270"/>
                  </a:cubicBezTo>
                  <a:cubicBezTo>
                    <a:pt x="128" y="270"/>
                    <a:pt x="128" y="270"/>
                    <a:pt x="128" y="270"/>
                  </a:cubicBezTo>
                  <a:cubicBezTo>
                    <a:pt x="127" y="271"/>
                    <a:pt x="126" y="271"/>
                    <a:pt x="126" y="271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5" y="272"/>
                    <a:pt x="125" y="273"/>
                    <a:pt x="125" y="273"/>
                  </a:cubicBezTo>
                  <a:cubicBezTo>
                    <a:pt x="125" y="273"/>
                    <a:pt x="125" y="273"/>
                    <a:pt x="125" y="273"/>
                  </a:cubicBezTo>
                  <a:cubicBezTo>
                    <a:pt x="124" y="274"/>
                    <a:pt x="124" y="274"/>
                    <a:pt x="123" y="275"/>
                  </a:cubicBezTo>
                  <a:cubicBezTo>
                    <a:pt x="123" y="275"/>
                    <a:pt x="123" y="275"/>
                    <a:pt x="123" y="275"/>
                  </a:cubicBezTo>
                  <a:cubicBezTo>
                    <a:pt x="123" y="276"/>
                    <a:pt x="123" y="277"/>
                    <a:pt x="122" y="278"/>
                  </a:cubicBezTo>
                  <a:cubicBezTo>
                    <a:pt x="122" y="278"/>
                    <a:pt x="122" y="278"/>
                    <a:pt x="122" y="278"/>
                  </a:cubicBezTo>
                  <a:cubicBezTo>
                    <a:pt x="122" y="279"/>
                    <a:pt x="122" y="279"/>
                    <a:pt x="122" y="280"/>
                  </a:cubicBezTo>
                  <a:cubicBezTo>
                    <a:pt x="122" y="280"/>
                    <a:pt x="122" y="280"/>
                    <a:pt x="122" y="280"/>
                  </a:cubicBezTo>
                  <a:cubicBezTo>
                    <a:pt x="121" y="280"/>
                    <a:pt x="120" y="280"/>
                    <a:pt x="119" y="281"/>
                  </a:cubicBezTo>
                  <a:cubicBezTo>
                    <a:pt x="119" y="281"/>
                    <a:pt x="119" y="281"/>
                    <a:pt x="119" y="281"/>
                  </a:cubicBezTo>
                  <a:cubicBezTo>
                    <a:pt x="119" y="281"/>
                    <a:pt x="119" y="281"/>
                    <a:pt x="118" y="281"/>
                  </a:cubicBezTo>
                  <a:cubicBezTo>
                    <a:pt x="118" y="281"/>
                    <a:pt x="118" y="281"/>
                    <a:pt x="118" y="281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20" y="459"/>
                    <a:pt x="20" y="459"/>
                    <a:pt x="20" y="459"/>
                  </a:cubicBezTo>
                  <a:lnTo>
                    <a:pt x="19" y="460"/>
                  </a:lnTo>
                  <a:close/>
                  <a:moveTo>
                    <a:pt x="1093" y="454"/>
                  </a:moveTo>
                  <a:cubicBezTo>
                    <a:pt x="1090" y="452"/>
                    <a:pt x="1090" y="452"/>
                    <a:pt x="1090" y="452"/>
                  </a:cubicBezTo>
                  <a:cubicBezTo>
                    <a:pt x="1090" y="452"/>
                    <a:pt x="1090" y="452"/>
                    <a:pt x="1090" y="452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2" y="223"/>
                    <a:pt x="1221" y="222"/>
                    <a:pt x="1218" y="220"/>
                  </a:cubicBezTo>
                  <a:cubicBezTo>
                    <a:pt x="1218" y="220"/>
                    <a:pt x="1218" y="220"/>
                    <a:pt x="1218" y="220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8" y="101"/>
                    <a:pt x="1178" y="101"/>
                    <a:pt x="1178" y="101"/>
                  </a:cubicBezTo>
                  <a:cubicBezTo>
                    <a:pt x="1178" y="99"/>
                    <a:pt x="1178" y="99"/>
                    <a:pt x="1178" y="99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44" y="229"/>
                    <a:pt x="1237" y="234"/>
                    <a:pt x="1237" y="235"/>
                  </a:cubicBezTo>
                  <a:cubicBezTo>
                    <a:pt x="1237" y="235"/>
                    <a:pt x="1237" y="235"/>
                    <a:pt x="1237" y="235"/>
                  </a:cubicBezTo>
                  <a:cubicBezTo>
                    <a:pt x="1237" y="236"/>
                    <a:pt x="1237" y="236"/>
                    <a:pt x="1237" y="236"/>
                  </a:cubicBezTo>
                  <a:cubicBezTo>
                    <a:pt x="1234" y="239"/>
                    <a:pt x="1234" y="239"/>
                    <a:pt x="1234" y="239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096" y="454"/>
                    <a:pt x="1096" y="454"/>
                    <a:pt x="1096" y="454"/>
                  </a:cubicBezTo>
                  <a:lnTo>
                    <a:pt x="1093" y="454"/>
                  </a:lnTo>
                  <a:close/>
                  <a:moveTo>
                    <a:pt x="425" y="424"/>
                  </a:moveTo>
                  <a:cubicBezTo>
                    <a:pt x="422" y="424"/>
                    <a:pt x="422" y="424"/>
                    <a:pt x="422" y="424"/>
                  </a:cubicBezTo>
                  <a:cubicBezTo>
                    <a:pt x="422" y="424"/>
                    <a:pt x="422" y="424"/>
                    <a:pt x="422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5" y="424"/>
                    <a:pt x="425" y="424"/>
                    <a:pt x="425" y="424"/>
                  </a:cubicBezTo>
                  <a:close/>
                  <a:moveTo>
                    <a:pt x="1686" y="419"/>
                  </a:moveTo>
                  <a:cubicBezTo>
                    <a:pt x="1683" y="419"/>
                    <a:pt x="1683" y="419"/>
                    <a:pt x="1683" y="419"/>
                  </a:cubicBezTo>
                  <a:cubicBezTo>
                    <a:pt x="1683" y="419"/>
                    <a:pt x="1683" y="419"/>
                    <a:pt x="1683" y="419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6" y="419"/>
                    <a:pt x="1686" y="419"/>
                    <a:pt x="1686" y="419"/>
                  </a:cubicBezTo>
                  <a:close/>
                  <a:moveTo>
                    <a:pt x="573" y="412"/>
                  </a:moveTo>
                  <a:cubicBezTo>
                    <a:pt x="574" y="413"/>
                    <a:pt x="574" y="413"/>
                    <a:pt x="574" y="413"/>
                  </a:cubicBezTo>
                  <a:cubicBezTo>
                    <a:pt x="574" y="413"/>
                    <a:pt x="574" y="413"/>
                    <a:pt x="574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66" y="20"/>
                    <a:pt x="566" y="20"/>
                    <a:pt x="566" y="20"/>
                  </a:cubicBezTo>
                  <a:cubicBezTo>
                    <a:pt x="561" y="19"/>
                    <a:pt x="561" y="19"/>
                    <a:pt x="561" y="19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71" y="412"/>
                    <a:pt x="571" y="412"/>
                    <a:pt x="571" y="412"/>
                  </a:cubicBezTo>
                  <a:lnTo>
                    <a:pt x="573" y="412"/>
                  </a:lnTo>
                  <a:close/>
                  <a:moveTo>
                    <a:pt x="1446" y="406"/>
                  </a:moveTo>
                  <a:cubicBezTo>
                    <a:pt x="1469" y="399"/>
                    <a:pt x="1469" y="399"/>
                    <a:pt x="1469" y="399"/>
                  </a:cubicBezTo>
                  <a:cubicBezTo>
                    <a:pt x="1469" y="399"/>
                    <a:pt x="1469" y="399"/>
                    <a:pt x="1469" y="399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590" y="251"/>
                    <a:pt x="1590" y="251"/>
                    <a:pt x="1590" y="251"/>
                  </a:cubicBezTo>
                  <a:cubicBezTo>
                    <a:pt x="1586" y="249"/>
                    <a:pt x="1586" y="249"/>
                    <a:pt x="1586" y="249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38"/>
                    <a:pt x="1607" y="134"/>
                    <a:pt x="1607" y="131"/>
                  </a:cubicBezTo>
                  <a:cubicBezTo>
                    <a:pt x="1607" y="131"/>
                    <a:pt x="1607" y="131"/>
                    <a:pt x="1607" y="131"/>
                  </a:cubicBezTo>
                  <a:cubicBezTo>
                    <a:pt x="1605" y="123"/>
                    <a:pt x="1605" y="122"/>
                    <a:pt x="1601" y="114"/>
                  </a:cubicBezTo>
                  <a:cubicBezTo>
                    <a:pt x="1601" y="114"/>
                    <a:pt x="1601" y="114"/>
                    <a:pt x="1601" y="114"/>
                  </a:cubicBezTo>
                  <a:cubicBezTo>
                    <a:pt x="1599" y="112"/>
                    <a:pt x="1597" y="109"/>
                    <a:pt x="1595" y="106"/>
                  </a:cubicBezTo>
                  <a:cubicBezTo>
                    <a:pt x="1595" y="106"/>
                    <a:pt x="1595" y="106"/>
                    <a:pt x="1595" y="106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4" y="80"/>
                    <a:pt x="1554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6" y="120"/>
                    <a:pt x="1566" y="125"/>
                    <a:pt x="1567" y="130"/>
                  </a:cubicBezTo>
                  <a:cubicBezTo>
                    <a:pt x="1567" y="130"/>
                    <a:pt x="1567" y="130"/>
                    <a:pt x="1567" y="130"/>
                  </a:cubicBezTo>
                  <a:cubicBezTo>
                    <a:pt x="1571" y="145"/>
                    <a:pt x="1574" y="143"/>
                    <a:pt x="1572" y="160"/>
                  </a:cubicBezTo>
                  <a:cubicBezTo>
                    <a:pt x="1572" y="160"/>
                    <a:pt x="1572" y="160"/>
                    <a:pt x="1572" y="160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2" y="406"/>
                    <a:pt x="1442" y="406"/>
                    <a:pt x="1442" y="406"/>
                  </a:cubicBezTo>
                  <a:lnTo>
                    <a:pt x="1446" y="406"/>
                  </a:lnTo>
                  <a:close/>
                  <a:moveTo>
                    <a:pt x="303" y="401"/>
                  </a:moveTo>
                  <a:cubicBezTo>
                    <a:pt x="312" y="401"/>
                    <a:pt x="312" y="401"/>
                    <a:pt x="312" y="401"/>
                  </a:cubicBezTo>
                  <a:cubicBezTo>
                    <a:pt x="312" y="401"/>
                    <a:pt x="312" y="401"/>
                    <a:pt x="312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3" y="401"/>
                    <a:pt x="303" y="401"/>
                    <a:pt x="303" y="401"/>
                  </a:cubicBezTo>
                  <a:close/>
                  <a:moveTo>
                    <a:pt x="1278" y="393"/>
                  </a:moveTo>
                  <a:cubicBezTo>
                    <a:pt x="1278" y="392"/>
                    <a:pt x="1278" y="392"/>
                    <a:pt x="1278" y="392"/>
                  </a:cubicBezTo>
                  <a:cubicBezTo>
                    <a:pt x="1278" y="392"/>
                    <a:pt x="1278" y="392"/>
                    <a:pt x="1278" y="392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8" y="393"/>
                    <a:pt x="1278" y="393"/>
                    <a:pt x="1278" y="393"/>
                  </a:cubicBezTo>
                  <a:close/>
                  <a:moveTo>
                    <a:pt x="1179" y="386"/>
                  </a:moveTo>
                  <a:cubicBezTo>
                    <a:pt x="1179" y="386"/>
                    <a:pt x="1179" y="386"/>
                    <a:pt x="1179" y="386"/>
                  </a:cubicBezTo>
                  <a:cubicBezTo>
                    <a:pt x="1179" y="386"/>
                    <a:pt x="1179" y="386"/>
                    <a:pt x="1179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9" y="386"/>
                    <a:pt x="1179" y="386"/>
                    <a:pt x="1179" y="386"/>
                  </a:cubicBezTo>
                  <a:close/>
                  <a:moveTo>
                    <a:pt x="778" y="381"/>
                  </a:moveTo>
                  <a:cubicBezTo>
                    <a:pt x="728" y="357"/>
                    <a:pt x="728" y="357"/>
                    <a:pt x="728" y="357"/>
                  </a:cubicBezTo>
                  <a:cubicBezTo>
                    <a:pt x="728" y="357"/>
                    <a:pt x="728" y="357"/>
                    <a:pt x="728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5" y="349"/>
                    <a:pt x="864" y="349"/>
                    <a:pt x="864" y="350"/>
                  </a:cubicBezTo>
                  <a:cubicBezTo>
                    <a:pt x="864" y="350"/>
                    <a:pt x="864" y="350"/>
                    <a:pt x="864" y="350"/>
                  </a:cubicBezTo>
                  <a:cubicBezTo>
                    <a:pt x="860" y="352"/>
                    <a:pt x="859" y="351"/>
                    <a:pt x="855" y="353"/>
                  </a:cubicBezTo>
                  <a:cubicBezTo>
                    <a:pt x="855" y="353"/>
                    <a:pt x="855" y="353"/>
                    <a:pt x="855" y="353"/>
                  </a:cubicBezTo>
                  <a:cubicBezTo>
                    <a:pt x="855" y="353"/>
                    <a:pt x="854" y="353"/>
                    <a:pt x="853" y="353"/>
                  </a:cubicBezTo>
                  <a:cubicBezTo>
                    <a:pt x="853" y="354"/>
                    <a:pt x="852" y="355"/>
                    <a:pt x="851" y="355"/>
                  </a:cubicBezTo>
                  <a:cubicBezTo>
                    <a:pt x="850" y="356"/>
                    <a:pt x="850" y="357"/>
                    <a:pt x="849" y="358"/>
                  </a:cubicBezTo>
                  <a:cubicBezTo>
                    <a:pt x="849" y="358"/>
                    <a:pt x="849" y="358"/>
                    <a:pt x="849" y="358"/>
                  </a:cubicBezTo>
                  <a:cubicBezTo>
                    <a:pt x="848" y="358"/>
                    <a:pt x="848" y="358"/>
                    <a:pt x="847" y="358"/>
                  </a:cubicBezTo>
                  <a:cubicBezTo>
                    <a:pt x="847" y="358"/>
                    <a:pt x="847" y="358"/>
                    <a:pt x="847" y="358"/>
                  </a:cubicBezTo>
                  <a:cubicBezTo>
                    <a:pt x="844" y="359"/>
                    <a:pt x="842" y="359"/>
                    <a:pt x="839" y="360"/>
                  </a:cubicBezTo>
                  <a:cubicBezTo>
                    <a:pt x="839" y="360"/>
                    <a:pt x="839" y="360"/>
                    <a:pt x="839" y="360"/>
                  </a:cubicBezTo>
                  <a:cubicBezTo>
                    <a:pt x="838" y="360"/>
                    <a:pt x="836" y="360"/>
                    <a:pt x="835" y="360"/>
                  </a:cubicBezTo>
                  <a:cubicBezTo>
                    <a:pt x="835" y="360"/>
                    <a:pt x="835" y="360"/>
                    <a:pt x="835" y="360"/>
                  </a:cubicBezTo>
                  <a:cubicBezTo>
                    <a:pt x="835" y="360"/>
                    <a:pt x="834" y="361"/>
                    <a:pt x="833" y="361"/>
                  </a:cubicBezTo>
                  <a:cubicBezTo>
                    <a:pt x="833" y="361"/>
                    <a:pt x="833" y="361"/>
                    <a:pt x="833" y="361"/>
                  </a:cubicBezTo>
                  <a:cubicBezTo>
                    <a:pt x="833" y="361"/>
                    <a:pt x="833" y="361"/>
                    <a:pt x="832" y="362"/>
                  </a:cubicBezTo>
                  <a:cubicBezTo>
                    <a:pt x="832" y="362"/>
                    <a:pt x="832" y="362"/>
                    <a:pt x="832" y="362"/>
                  </a:cubicBezTo>
                  <a:cubicBezTo>
                    <a:pt x="831" y="362"/>
                    <a:pt x="830" y="363"/>
                    <a:pt x="829" y="364"/>
                  </a:cubicBezTo>
                  <a:cubicBezTo>
                    <a:pt x="829" y="364"/>
                    <a:pt x="829" y="364"/>
                    <a:pt x="829" y="364"/>
                  </a:cubicBezTo>
                  <a:cubicBezTo>
                    <a:pt x="829" y="364"/>
                    <a:pt x="828" y="364"/>
                    <a:pt x="828" y="364"/>
                  </a:cubicBezTo>
                  <a:cubicBezTo>
                    <a:pt x="828" y="364"/>
                    <a:pt x="828" y="364"/>
                    <a:pt x="828" y="364"/>
                  </a:cubicBezTo>
                  <a:cubicBezTo>
                    <a:pt x="825" y="364"/>
                    <a:pt x="822" y="365"/>
                    <a:pt x="820" y="365"/>
                  </a:cubicBezTo>
                  <a:cubicBezTo>
                    <a:pt x="820" y="365"/>
                    <a:pt x="820" y="365"/>
                    <a:pt x="820" y="365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1" y="381"/>
                    <a:pt x="781" y="381"/>
                    <a:pt x="781" y="381"/>
                  </a:cubicBezTo>
                  <a:lnTo>
                    <a:pt x="778" y="381"/>
                  </a:lnTo>
                  <a:close/>
                  <a:moveTo>
                    <a:pt x="200" y="359"/>
                  </a:moveTo>
                  <a:cubicBezTo>
                    <a:pt x="204" y="360"/>
                    <a:pt x="204" y="360"/>
                    <a:pt x="204" y="360"/>
                  </a:cubicBezTo>
                  <a:cubicBezTo>
                    <a:pt x="204" y="360"/>
                    <a:pt x="204" y="360"/>
                    <a:pt x="204" y="360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5" y="347"/>
                    <a:pt x="226" y="346"/>
                    <a:pt x="227" y="345"/>
                  </a:cubicBezTo>
                  <a:cubicBezTo>
                    <a:pt x="227" y="345"/>
                    <a:pt x="227" y="345"/>
                    <a:pt x="227" y="345"/>
                  </a:cubicBezTo>
                  <a:cubicBezTo>
                    <a:pt x="227" y="344"/>
                    <a:pt x="227" y="343"/>
                    <a:pt x="227" y="342"/>
                  </a:cubicBezTo>
                  <a:cubicBezTo>
                    <a:pt x="227" y="342"/>
                    <a:pt x="227" y="342"/>
                    <a:pt x="227" y="342"/>
                  </a:cubicBezTo>
                  <a:cubicBezTo>
                    <a:pt x="227" y="341"/>
                    <a:pt x="227" y="340"/>
                    <a:pt x="227" y="339"/>
                  </a:cubicBezTo>
                  <a:cubicBezTo>
                    <a:pt x="227" y="339"/>
                    <a:pt x="227" y="339"/>
                    <a:pt x="227" y="339"/>
                  </a:cubicBezTo>
                  <a:cubicBezTo>
                    <a:pt x="227" y="338"/>
                    <a:pt x="227" y="338"/>
                    <a:pt x="228" y="337"/>
                  </a:cubicBezTo>
                  <a:cubicBezTo>
                    <a:pt x="228" y="337"/>
                    <a:pt x="228" y="337"/>
                    <a:pt x="228" y="337"/>
                  </a:cubicBezTo>
                  <a:cubicBezTo>
                    <a:pt x="228" y="336"/>
                    <a:pt x="228" y="335"/>
                    <a:pt x="229" y="334"/>
                  </a:cubicBezTo>
                  <a:cubicBezTo>
                    <a:pt x="229" y="334"/>
                    <a:pt x="229" y="334"/>
                    <a:pt x="229" y="334"/>
                  </a:cubicBezTo>
                  <a:cubicBezTo>
                    <a:pt x="229" y="333"/>
                    <a:pt x="229" y="332"/>
                    <a:pt x="229" y="331"/>
                  </a:cubicBezTo>
                  <a:cubicBezTo>
                    <a:pt x="229" y="331"/>
                    <a:pt x="229" y="331"/>
                    <a:pt x="229" y="331"/>
                  </a:cubicBezTo>
                  <a:cubicBezTo>
                    <a:pt x="229" y="330"/>
                    <a:pt x="229" y="329"/>
                    <a:pt x="230" y="328"/>
                  </a:cubicBezTo>
                  <a:cubicBezTo>
                    <a:pt x="230" y="328"/>
                    <a:pt x="230" y="328"/>
                    <a:pt x="230" y="328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4"/>
                    <a:pt x="229" y="324"/>
                    <a:pt x="229" y="323"/>
                  </a:cubicBezTo>
                  <a:cubicBezTo>
                    <a:pt x="229" y="323"/>
                    <a:pt x="229" y="323"/>
                    <a:pt x="229" y="323"/>
                  </a:cubicBezTo>
                  <a:cubicBezTo>
                    <a:pt x="228" y="323"/>
                    <a:pt x="227" y="323"/>
                    <a:pt x="225" y="324"/>
                  </a:cubicBezTo>
                  <a:cubicBezTo>
                    <a:pt x="225" y="324"/>
                    <a:pt x="225" y="324"/>
                    <a:pt x="225" y="324"/>
                  </a:cubicBezTo>
                  <a:cubicBezTo>
                    <a:pt x="225" y="324"/>
                    <a:pt x="224" y="324"/>
                    <a:pt x="224" y="324"/>
                  </a:cubicBezTo>
                  <a:cubicBezTo>
                    <a:pt x="224" y="324"/>
                    <a:pt x="224" y="324"/>
                    <a:pt x="224" y="324"/>
                  </a:cubicBezTo>
                  <a:cubicBezTo>
                    <a:pt x="223" y="324"/>
                    <a:pt x="221" y="324"/>
                    <a:pt x="220" y="324"/>
                  </a:cubicBezTo>
                  <a:cubicBezTo>
                    <a:pt x="220" y="324"/>
                    <a:pt x="220" y="324"/>
                    <a:pt x="220" y="324"/>
                  </a:cubicBezTo>
                  <a:cubicBezTo>
                    <a:pt x="220" y="324"/>
                    <a:pt x="219" y="324"/>
                    <a:pt x="218" y="324"/>
                  </a:cubicBezTo>
                  <a:cubicBezTo>
                    <a:pt x="218" y="324"/>
                    <a:pt x="218" y="324"/>
                    <a:pt x="218" y="324"/>
                  </a:cubicBezTo>
                  <a:cubicBezTo>
                    <a:pt x="217" y="325"/>
                    <a:pt x="216" y="325"/>
                    <a:pt x="215" y="325"/>
                  </a:cubicBezTo>
                  <a:cubicBezTo>
                    <a:pt x="215" y="325"/>
                    <a:pt x="215" y="325"/>
                    <a:pt x="215" y="325"/>
                  </a:cubicBezTo>
                  <a:cubicBezTo>
                    <a:pt x="214" y="325"/>
                    <a:pt x="214" y="325"/>
                    <a:pt x="213" y="325"/>
                  </a:cubicBezTo>
                  <a:cubicBezTo>
                    <a:pt x="213" y="325"/>
                    <a:pt x="213" y="325"/>
                    <a:pt x="213" y="325"/>
                  </a:cubicBezTo>
                  <a:cubicBezTo>
                    <a:pt x="212" y="325"/>
                    <a:pt x="211" y="325"/>
                    <a:pt x="211" y="325"/>
                  </a:cubicBezTo>
                  <a:cubicBezTo>
                    <a:pt x="211" y="325"/>
                    <a:pt x="211" y="325"/>
                    <a:pt x="211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4"/>
                    <a:pt x="209" y="323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1"/>
                    <a:pt x="210" y="321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19"/>
                    <a:pt x="210" y="319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3" y="316"/>
                    <a:pt x="213" y="316"/>
                  </a:cubicBezTo>
                  <a:cubicBezTo>
                    <a:pt x="213" y="316"/>
                    <a:pt x="213" y="316"/>
                    <a:pt x="213" y="316"/>
                  </a:cubicBezTo>
                  <a:cubicBezTo>
                    <a:pt x="213" y="316"/>
                    <a:pt x="214" y="316"/>
                    <a:pt x="214" y="316"/>
                  </a:cubicBezTo>
                  <a:cubicBezTo>
                    <a:pt x="214" y="316"/>
                    <a:pt x="214" y="316"/>
                    <a:pt x="214" y="316"/>
                  </a:cubicBezTo>
                  <a:cubicBezTo>
                    <a:pt x="215" y="316"/>
                    <a:pt x="215" y="316"/>
                    <a:pt x="216" y="315"/>
                  </a:cubicBezTo>
                  <a:cubicBezTo>
                    <a:pt x="216" y="315"/>
                    <a:pt x="216" y="315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18" y="315"/>
                    <a:pt x="218" y="315"/>
                    <a:pt x="218" y="315"/>
                  </a:cubicBezTo>
                  <a:cubicBezTo>
                    <a:pt x="219" y="315"/>
                    <a:pt x="220" y="314"/>
                    <a:pt x="220" y="313"/>
                  </a:cubicBezTo>
                  <a:cubicBezTo>
                    <a:pt x="220" y="313"/>
                    <a:pt x="220" y="313"/>
                    <a:pt x="220" y="313"/>
                  </a:cubicBezTo>
                  <a:cubicBezTo>
                    <a:pt x="221" y="313"/>
                    <a:pt x="221" y="313"/>
                    <a:pt x="221" y="312"/>
                  </a:cubicBezTo>
                  <a:cubicBezTo>
                    <a:pt x="221" y="312"/>
                    <a:pt x="221" y="312"/>
                    <a:pt x="221" y="312"/>
                  </a:cubicBezTo>
                  <a:cubicBezTo>
                    <a:pt x="223" y="312"/>
                    <a:pt x="224" y="312"/>
                    <a:pt x="225" y="311"/>
                  </a:cubicBezTo>
                  <a:cubicBezTo>
                    <a:pt x="225" y="311"/>
                    <a:pt x="225" y="311"/>
                    <a:pt x="225" y="311"/>
                  </a:cubicBezTo>
                  <a:cubicBezTo>
                    <a:pt x="225" y="311"/>
                    <a:pt x="225" y="311"/>
                    <a:pt x="225" y="310"/>
                  </a:cubicBezTo>
                  <a:cubicBezTo>
                    <a:pt x="225" y="310"/>
                    <a:pt x="225" y="310"/>
                    <a:pt x="225" y="310"/>
                  </a:cubicBezTo>
                  <a:cubicBezTo>
                    <a:pt x="227" y="310"/>
                    <a:pt x="228" y="309"/>
                    <a:pt x="229" y="309"/>
                  </a:cubicBezTo>
                  <a:cubicBezTo>
                    <a:pt x="229" y="309"/>
                    <a:pt x="229" y="309"/>
                    <a:pt x="229" y="309"/>
                  </a:cubicBezTo>
                  <a:cubicBezTo>
                    <a:pt x="229" y="308"/>
                    <a:pt x="229" y="307"/>
                    <a:pt x="229" y="307"/>
                  </a:cubicBezTo>
                  <a:cubicBezTo>
                    <a:pt x="229" y="307"/>
                    <a:pt x="229" y="307"/>
                    <a:pt x="229" y="307"/>
                  </a:cubicBezTo>
                  <a:cubicBezTo>
                    <a:pt x="229" y="306"/>
                    <a:pt x="229" y="306"/>
                    <a:pt x="230" y="305"/>
                  </a:cubicBezTo>
                  <a:cubicBezTo>
                    <a:pt x="230" y="305"/>
                    <a:pt x="230" y="305"/>
                    <a:pt x="230" y="305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09" y="302"/>
                    <a:pt x="208" y="302"/>
                    <a:pt x="208" y="302"/>
                  </a:cubicBezTo>
                  <a:cubicBezTo>
                    <a:pt x="208" y="302"/>
                    <a:pt x="208" y="302"/>
                    <a:pt x="208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6" y="302"/>
                    <a:pt x="206" y="302"/>
                    <a:pt x="206" y="301"/>
                  </a:cubicBezTo>
                  <a:cubicBezTo>
                    <a:pt x="206" y="301"/>
                    <a:pt x="206" y="301"/>
                    <a:pt x="206" y="301"/>
                  </a:cubicBezTo>
                  <a:cubicBezTo>
                    <a:pt x="206" y="301"/>
                    <a:pt x="206" y="300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8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6"/>
                    <a:pt x="206" y="295"/>
                  </a:cubicBezTo>
                  <a:cubicBezTo>
                    <a:pt x="206" y="295"/>
                    <a:pt x="206" y="295"/>
                    <a:pt x="206" y="295"/>
                  </a:cubicBezTo>
                  <a:cubicBezTo>
                    <a:pt x="207" y="294"/>
                    <a:pt x="208" y="292"/>
                    <a:pt x="210" y="291"/>
                  </a:cubicBezTo>
                  <a:cubicBezTo>
                    <a:pt x="210" y="291"/>
                    <a:pt x="210" y="291"/>
                    <a:pt x="210" y="291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1" y="292"/>
                    <a:pt x="200" y="293"/>
                    <a:pt x="199" y="294"/>
                  </a:cubicBezTo>
                  <a:cubicBezTo>
                    <a:pt x="199" y="294"/>
                    <a:pt x="199" y="294"/>
                    <a:pt x="199" y="294"/>
                  </a:cubicBezTo>
                  <a:cubicBezTo>
                    <a:pt x="198" y="295"/>
                    <a:pt x="197" y="296"/>
                    <a:pt x="195" y="297"/>
                  </a:cubicBezTo>
                  <a:cubicBezTo>
                    <a:pt x="195" y="297"/>
                    <a:pt x="195" y="297"/>
                    <a:pt x="195" y="297"/>
                  </a:cubicBezTo>
                  <a:cubicBezTo>
                    <a:pt x="194" y="299"/>
                    <a:pt x="194" y="300"/>
                    <a:pt x="193" y="301"/>
                  </a:cubicBezTo>
                  <a:cubicBezTo>
                    <a:pt x="193" y="301"/>
                    <a:pt x="193" y="301"/>
                    <a:pt x="193" y="301"/>
                  </a:cubicBezTo>
                  <a:cubicBezTo>
                    <a:pt x="192" y="304"/>
                    <a:pt x="192" y="307"/>
                    <a:pt x="191" y="310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1" y="312"/>
                    <a:pt x="190" y="315"/>
                    <a:pt x="190" y="317"/>
                  </a:cubicBezTo>
                  <a:cubicBezTo>
                    <a:pt x="190" y="317"/>
                    <a:pt x="190" y="317"/>
                    <a:pt x="190" y="317"/>
                  </a:cubicBezTo>
                  <a:cubicBezTo>
                    <a:pt x="189" y="320"/>
                    <a:pt x="189" y="322"/>
                    <a:pt x="189" y="324"/>
                  </a:cubicBezTo>
                  <a:cubicBezTo>
                    <a:pt x="189" y="324"/>
                    <a:pt x="189" y="324"/>
                    <a:pt x="189" y="324"/>
                  </a:cubicBezTo>
                  <a:cubicBezTo>
                    <a:pt x="189" y="327"/>
                    <a:pt x="189" y="330"/>
                    <a:pt x="190" y="332"/>
                  </a:cubicBezTo>
                  <a:cubicBezTo>
                    <a:pt x="190" y="332"/>
                    <a:pt x="190" y="332"/>
                    <a:pt x="190" y="332"/>
                  </a:cubicBezTo>
                  <a:cubicBezTo>
                    <a:pt x="190" y="335"/>
                    <a:pt x="190" y="337"/>
                    <a:pt x="190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1" y="342"/>
                    <a:pt x="192" y="344"/>
                    <a:pt x="193" y="346"/>
                  </a:cubicBezTo>
                  <a:cubicBezTo>
                    <a:pt x="193" y="346"/>
                    <a:pt x="193" y="346"/>
                    <a:pt x="193" y="346"/>
                  </a:cubicBezTo>
                  <a:cubicBezTo>
                    <a:pt x="194" y="349"/>
                    <a:pt x="194" y="351"/>
                    <a:pt x="195" y="353"/>
                  </a:cubicBezTo>
                  <a:cubicBezTo>
                    <a:pt x="195" y="353"/>
                    <a:pt x="195" y="353"/>
                    <a:pt x="195" y="353"/>
                  </a:cubicBezTo>
                  <a:cubicBezTo>
                    <a:pt x="200" y="359"/>
                    <a:pt x="200" y="359"/>
                    <a:pt x="200" y="359"/>
                  </a:cubicBezTo>
                  <a:close/>
                  <a:moveTo>
                    <a:pt x="634" y="347"/>
                  </a:moveTo>
                  <a:cubicBezTo>
                    <a:pt x="633" y="347"/>
                    <a:pt x="633" y="347"/>
                    <a:pt x="633" y="347"/>
                  </a:cubicBezTo>
                  <a:cubicBezTo>
                    <a:pt x="633" y="347"/>
                    <a:pt x="633" y="347"/>
                    <a:pt x="633" y="347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5" y="347"/>
                    <a:pt x="635" y="347"/>
                    <a:pt x="635" y="347"/>
                  </a:cubicBezTo>
                  <a:lnTo>
                    <a:pt x="634" y="347"/>
                  </a:lnTo>
                  <a:close/>
                  <a:moveTo>
                    <a:pt x="137" y="267"/>
                  </a:moveTo>
                  <a:cubicBezTo>
                    <a:pt x="181" y="255"/>
                    <a:pt x="181" y="255"/>
                    <a:pt x="181" y="255"/>
                  </a:cubicBezTo>
                  <a:cubicBezTo>
                    <a:pt x="181" y="255"/>
                    <a:pt x="181" y="255"/>
                    <a:pt x="181" y="255"/>
                  </a:cubicBezTo>
                  <a:cubicBezTo>
                    <a:pt x="186" y="253"/>
                    <a:pt x="191" y="251"/>
                    <a:pt x="196" y="250"/>
                  </a:cubicBezTo>
                  <a:cubicBezTo>
                    <a:pt x="196" y="250"/>
                    <a:pt x="196" y="250"/>
                    <a:pt x="196" y="250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4" y="256"/>
                    <a:pt x="133" y="258"/>
                    <a:pt x="132" y="260"/>
                  </a:cubicBezTo>
                  <a:cubicBezTo>
                    <a:pt x="132" y="260"/>
                    <a:pt x="132" y="260"/>
                    <a:pt x="132" y="260"/>
                  </a:cubicBezTo>
                  <a:cubicBezTo>
                    <a:pt x="132" y="262"/>
                    <a:pt x="131" y="263"/>
                    <a:pt x="131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3" y="265"/>
                    <a:pt x="135" y="266"/>
                    <a:pt x="137" y="267"/>
                  </a:cubicBezTo>
                  <a:close/>
                  <a:moveTo>
                    <a:pt x="576" y="207"/>
                  </a:moveTo>
                  <a:cubicBezTo>
                    <a:pt x="581" y="167"/>
                    <a:pt x="581" y="167"/>
                    <a:pt x="581" y="167"/>
                  </a:cubicBezTo>
                  <a:cubicBezTo>
                    <a:pt x="581" y="167"/>
                    <a:pt x="581" y="167"/>
                    <a:pt x="581" y="167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6" y="207"/>
                    <a:pt x="576" y="207"/>
                    <a:pt x="576" y="207"/>
                  </a:cubicBezTo>
                  <a:close/>
                  <a:moveTo>
                    <a:pt x="1844" y="194"/>
                  </a:moveTo>
                  <a:cubicBezTo>
                    <a:pt x="1845" y="193"/>
                    <a:pt x="1845" y="193"/>
                    <a:pt x="1845" y="193"/>
                  </a:cubicBezTo>
                  <a:cubicBezTo>
                    <a:pt x="1845" y="193"/>
                    <a:pt x="1845" y="193"/>
                    <a:pt x="1845" y="193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2" y="194"/>
                    <a:pt x="1842" y="194"/>
                    <a:pt x="1842" y="194"/>
                  </a:cubicBezTo>
                  <a:lnTo>
                    <a:pt x="1844" y="194"/>
                  </a:lnTo>
                  <a:close/>
                  <a:moveTo>
                    <a:pt x="1916" y="194"/>
                  </a:moveTo>
                  <a:cubicBezTo>
                    <a:pt x="1918" y="191"/>
                    <a:pt x="1918" y="191"/>
                    <a:pt x="1918" y="191"/>
                  </a:cubicBezTo>
                  <a:cubicBezTo>
                    <a:pt x="1918" y="191"/>
                    <a:pt x="1918" y="191"/>
                    <a:pt x="1918" y="191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4" y="194"/>
                    <a:pt x="1914" y="194"/>
                    <a:pt x="1914" y="194"/>
                  </a:cubicBezTo>
                  <a:lnTo>
                    <a:pt x="1916" y="194"/>
                  </a:lnTo>
                  <a:close/>
                  <a:moveTo>
                    <a:pt x="1879" y="168"/>
                  </a:moveTo>
                  <a:cubicBezTo>
                    <a:pt x="1881" y="168"/>
                    <a:pt x="1881" y="168"/>
                    <a:pt x="1881" y="168"/>
                  </a:cubicBezTo>
                  <a:cubicBezTo>
                    <a:pt x="1881" y="168"/>
                    <a:pt x="1881" y="168"/>
                    <a:pt x="1881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7" y="168"/>
                    <a:pt x="1877" y="168"/>
                    <a:pt x="1877" y="168"/>
                  </a:cubicBezTo>
                  <a:lnTo>
                    <a:pt x="1879" y="168"/>
                  </a:lnTo>
                  <a:close/>
                  <a:moveTo>
                    <a:pt x="583" y="131"/>
                  </a:moveTo>
                  <a:cubicBezTo>
                    <a:pt x="583" y="130"/>
                    <a:pt x="583" y="130"/>
                    <a:pt x="583" y="130"/>
                  </a:cubicBezTo>
                  <a:cubicBezTo>
                    <a:pt x="583" y="130"/>
                    <a:pt x="583" y="130"/>
                    <a:pt x="583" y="130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4" y="131"/>
                    <a:pt x="584" y="131"/>
                    <a:pt x="584" y="131"/>
                  </a:cubicBezTo>
                  <a:lnTo>
                    <a:pt x="583" y="131"/>
                  </a:lnTo>
                  <a:close/>
                  <a:moveTo>
                    <a:pt x="1853" y="121"/>
                  </a:moveTo>
                  <a:cubicBezTo>
                    <a:pt x="1854" y="121"/>
                    <a:pt x="1854" y="121"/>
                    <a:pt x="1854" y="121"/>
                  </a:cubicBezTo>
                  <a:lnTo>
                    <a:pt x="1853" y="121"/>
                  </a:lnTo>
                  <a:close/>
                  <a:moveTo>
                    <a:pt x="196" y="69"/>
                  </a:moveTo>
                  <a:cubicBezTo>
                    <a:pt x="202" y="68"/>
                    <a:pt x="202" y="68"/>
                    <a:pt x="202" y="68"/>
                  </a:cubicBezTo>
                  <a:cubicBezTo>
                    <a:pt x="202" y="68"/>
                    <a:pt x="202" y="68"/>
                    <a:pt x="202" y="68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8"/>
                    <a:pt x="196" y="68"/>
                    <a:pt x="196" y="68"/>
                  </a:cubicBezTo>
                  <a:lnTo>
                    <a:pt x="196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1874"/>
            </a:p>
          </p:txBody>
        </p:sp>
        <p:sp>
          <p:nvSpPr>
            <p:cNvPr id="30" name="iŝḷidè">
              <a:extLst>
                <a:ext uri="{FF2B5EF4-FFF2-40B4-BE49-F238E27FC236}">
                  <a16:creationId xmlns:a16="http://schemas.microsoft.com/office/drawing/2014/main" id="{1E0DEF1E-03EE-4C44-BAFE-6AAEA8097F86}"/>
                </a:ext>
              </a:extLst>
            </p:cNvPr>
            <p:cNvSpPr/>
            <p:nvPr/>
          </p:nvSpPr>
          <p:spPr bwMode="auto">
            <a:xfrm>
              <a:off x="4816081" y="4076932"/>
              <a:ext cx="4728471" cy="131499"/>
            </a:xfrm>
            <a:custGeom>
              <a:avLst/>
              <a:gdLst>
                <a:gd name="T0" fmla="*/ 28 w 2078"/>
                <a:gd name="T1" fmla="*/ 9 h 58"/>
                <a:gd name="T2" fmla="*/ 38 w 2078"/>
                <a:gd name="T3" fmla="*/ 57 h 58"/>
                <a:gd name="T4" fmla="*/ 111 w 2078"/>
                <a:gd name="T5" fmla="*/ 2 h 58"/>
                <a:gd name="T6" fmla="*/ 87 w 2078"/>
                <a:gd name="T7" fmla="*/ 2 h 58"/>
                <a:gd name="T8" fmla="*/ 111 w 2078"/>
                <a:gd name="T9" fmla="*/ 2 h 58"/>
                <a:gd name="T10" fmla="*/ 176 w 2078"/>
                <a:gd name="T11" fmla="*/ 2 h 58"/>
                <a:gd name="T12" fmla="*/ 169 w 2078"/>
                <a:gd name="T13" fmla="*/ 12 h 58"/>
                <a:gd name="T14" fmla="*/ 253 w 2078"/>
                <a:gd name="T15" fmla="*/ 45 h 58"/>
                <a:gd name="T16" fmla="*/ 226 w 2078"/>
                <a:gd name="T17" fmla="*/ 11 h 58"/>
                <a:gd name="T18" fmla="*/ 324 w 2078"/>
                <a:gd name="T19" fmla="*/ 48 h 58"/>
                <a:gd name="T20" fmla="*/ 311 w 2078"/>
                <a:gd name="T21" fmla="*/ 0 h 58"/>
                <a:gd name="T22" fmla="*/ 314 w 2078"/>
                <a:gd name="T23" fmla="*/ 27 h 58"/>
                <a:gd name="T24" fmla="*/ 395 w 2078"/>
                <a:gd name="T25" fmla="*/ 48 h 58"/>
                <a:gd name="T26" fmla="*/ 396 w 2078"/>
                <a:gd name="T27" fmla="*/ 2 h 58"/>
                <a:gd name="T28" fmla="*/ 443 w 2078"/>
                <a:gd name="T29" fmla="*/ 30 h 58"/>
                <a:gd name="T30" fmla="*/ 470 w 2078"/>
                <a:gd name="T31" fmla="*/ 9 h 58"/>
                <a:gd name="T32" fmla="*/ 535 w 2078"/>
                <a:gd name="T33" fmla="*/ 2 h 58"/>
                <a:gd name="T34" fmla="*/ 550 w 2078"/>
                <a:gd name="T35" fmla="*/ 57 h 58"/>
                <a:gd name="T36" fmla="*/ 600 w 2078"/>
                <a:gd name="T37" fmla="*/ 30 h 58"/>
                <a:gd name="T38" fmla="*/ 614 w 2078"/>
                <a:gd name="T39" fmla="*/ 58 h 58"/>
                <a:gd name="T40" fmla="*/ 627 w 2078"/>
                <a:gd name="T41" fmla="*/ 37 h 58"/>
                <a:gd name="T42" fmla="*/ 692 w 2078"/>
                <a:gd name="T43" fmla="*/ 32 h 58"/>
                <a:gd name="T44" fmla="*/ 728 w 2078"/>
                <a:gd name="T45" fmla="*/ 2 h 58"/>
                <a:gd name="T46" fmla="*/ 790 w 2078"/>
                <a:gd name="T47" fmla="*/ 45 h 58"/>
                <a:gd name="T48" fmla="*/ 763 w 2078"/>
                <a:gd name="T49" fmla="*/ 11 h 58"/>
                <a:gd name="T50" fmla="*/ 836 w 2078"/>
                <a:gd name="T51" fmla="*/ 57 h 58"/>
                <a:gd name="T52" fmla="*/ 882 w 2078"/>
                <a:gd name="T53" fmla="*/ 45 h 58"/>
                <a:gd name="T54" fmla="*/ 964 w 2078"/>
                <a:gd name="T55" fmla="*/ 57 h 58"/>
                <a:gd name="T56" fmla="*/ 939 w 2078"/>
                <a:gd name="T57" fmla="*/ 24 h 58"/>
                <a:gd name="T58" fmla="*/ 998 w 2078"/>
                <a:gd name="T59" fmla="*/ 11 h 58"/>
                <a:gd name="T60" fmla="*/ 998 w 2078"/>
                <a:gd name="T61" fmla="*/ 35 h 58"/>
                <a:gd name="T62" fmla="*/ 1027 w 2078"/>
                <a:gd name="T63" fmla="*/ 42 h 58"/>
                <a:gd name="T64" fmla="*/ 987 w 2078"/>
                <a:gd name="T65" fmla="*/ 57 h 58"/>
                <a:gd name="T66" fmla="*/ 1068 w 2078"/>
                <a:gd name="T67" fmla="*/ 34 h 58"/>
                <a:gd name="T68" fmla="*/ 1070 w 2078"/>
                <a:gd name="T69" fmla="*/ 58 h 58"/>
                <a:gd name="T70" fmla="*/ 1080 w 2078"/>
                <a:gd name="T71" fmla="*/ 18 h 58"/>
                <a:gd name="T72" fmla="*/ 1127 w 2078"/>
                <a:gd name="T73" fmla="*/ 2 h 58"/>
                <a:gd name="T74" fmla="*/ 1190 w 2078"/>
                <a:gd name="T75" fmla="*/ 11 h 58"/>
                <a:gd name="T76" fmla="*/ 1236 w 2078"/>
                <a:gd name="T77" fmla="*/ 39 h 58"/>
                <a:gd name="T78" fmla="*/ 1224 w 2078"/>
                <a:gd name="T79" fmla="*/ 39 h 58"/>
                <a:gd name="T80" fmla="*/ 1315 w 2078"/>
                <a:gd name="T81" fmla="*/ 58 h 58"/>
                <a:gd name="T82" fmla="*/ 1375 w 2078"/>
                <a:gd name="T83" fmla="*/ 57 h 58"/>
                <a:gd name="T84" fmla="*/ 1399 w 2078"/>
                <a:gd name="T85" fmla="*/ 11 h 58"/>
                <a:gd name="T86" fmla="*/ 1448 w 2078"/>
                <a:gd name="T87" fmla="*/ 11 h 58"/>
                <a:gd name="T88" fmla="*/ 1431 w 2078"/>
                <a:gd name="T89" fmla="*/ 2 h 58"/>
                <a:gd name="T90" fmla="*/ 1507 w 2078"/>
                <a:gd name="T91" fmla="*/ 33 h 58"/>
                <a:gd name="T92" fmla="*/ 1531 w 2078"/>
                <a:gd name="T93" fmla="*/ 2 h 58"/>
                <a:gd name="T94" fmla="*/ 1576 w 2078"/>
                <a:gd name="T95" fmla="*/ 58 h 58"/>
                <a:gd name="T96" fmla="*/ 1586 w 2078"/>
                <a:gd name="T97" fmla="*/ 20 h 58"/>
                <a:gd name="T98" fmla="*/ 1664 w 2078"/>
                <a:gd name="T99" fmla="*/ 57 h 58"/>
                <a:gd name="T100" fmla="*/ 1620 w 2078"/>
                <a:gd name="T101" fmla="*/ 2 h 58"/>
                <a:gd name="T102" fmla="*/ 1726 w 2078"/>
                <a:gd name="T103" fmla="*/ 45 h 58"/>
                <a:gd name="T104" fmla="*/ 1698 w 2078"/>
                <a:gd name="T105" fmla="*/ 11 h 58"/>
                <a:gd name="T106" fmla="*/ 1784 w 2078"/>
                <a:gd name="T107" fmla="*/ 0 h 58"/>
                <a:gd name="T108" fmla="*/ 1771 w 2078"/>
                <a:gd name="T109" fmla="*/ 30 h 58"/>
                <a:gd name="T110" fmla="*/ 1833 w 2078"/>
                <a:gd name="T111" fmla="*/ 2 h 58"/>
                <a:gd name="T112" fmla="*/ 1886 w 2078"/>
                <a:gd name="T113" fmla="*/ 30 h 58"/>
                <a:gd name="T114" fmla="*/ 1913 w 2078"/>
                <a:gd name="T115" fmla="*/ 9 h 58"/>
                <a:gd name="T116" fmla="*/ 1986 w 2078"/>
                <a:gd name="T117" fmla="*/ 9 h 58"/>
                <a:gd name="T118" fmla="*/ 1997 w 2078"/>
                <a:gd name="T119" fmla="*/ 57 h 58"/>
                <a:gd name="T120" fmla="*/ 2048 w 2078"/>
                <a:gd name="T121" fmla="*/ 57 h 58"/>
                <a:gd name="T122" fmla="*/ 2043 w 2078"/>
                <a:gd name="T123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78" h="58">
                  <a:moveTo>
                    <a:pt x="38" y="37"/>
                  </a:moveTo>
                  <a:cubicBezTo>
                    <a:pt x="38" y="48"/>
                    <a:pt x="38" y="48"/>
                    <a:pt x="38" y="48"/>
                  </a:cubicBezTo>
                  <a:cubicBezTo>
                    <a:pt x="38" y="49"/>
                    <a:pt x="38" y="49"/>
                    <a:pt x="38" y="48"/>
                  </a:cubicBezTo>
                  <a:cubicBezTo>
                    <a:pt x="34" y="49"/>
                    <a:pt x="30" y="50"/>
                    <a:pt x="28" y="50"/>
                  </a:cubicBezTo>
                  <a:cubicBezTo>
                    <a:pt x="18" y="49"/>
                    <a:pt x="12" y="43"/>
                    <a:pt x="12" y="30"/>
                  </a:cubicBezTo>
                  <a:cubicBezTo>
                    <a:pt x="12" y="16"/>
                    <a:pt x="18" y="9"/>
                    <a:pt x="28" y="9"/>
                  </a:cubicBezTo>
                  <a:cubicBezTo>
                    <a:pt x="35" y="9"/>
                    <a:pt x="38" y="12"/>
                    <a:pt x="38" y="18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6"/>
                    <a:pt x="43" y="0"/>
                    <a:pt x="25" y="0"/>
                  </a:cubicBezTo>
                  <a:cubicBezTo>
                    <a:pt x="9" y="2"/>
                    <a:pt x="0" y="11"/>
                    <a:pt x="0" y="30"/>
                  </a:cubicBezTo>
                  <a:cubicBezTo>
                    <a:pt x="0" y="47"/>
                    <a:pt x="9" y="57"/>
                    <a:pt x="25" y="58"/>
                  </a:cubicBezTo>
                  <a:cubicBezTo>
                    <a:pt x="31" y="58"/>
                    <a:pt x="35" y="58"/>
                    <a:pt x="38" y="57"/>
                  </a:cubicBezTo>
                  <a:cubicBezTo>
                    <a:pt x="42" y="57"/>
                    <a:pt x="46" y="57"/>
                    <a:pt x="50" y="55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38" y="37"/>
                    <a:pt x="38" y="37"/>
                    <a:pt x="38" y="37"/>
                  </a:cubicBezTo>
                  <a:close/>
                  <a:moveTo>
                    <a:pt x="111" y="2"/>
                  </a:moveTo>
                  <a:cubicBezTo>
                    <a:pt x="111" y="32"/>
                    <a:pt x="111" y="32"/>
                    <a:pt x="111" y="32"/>
                  </a:cubicBezTo>
                  <a:cubicBezTo>
                    <a:pt x="111" y="39"/>
                    <a:pt x="110" y="43"/>
                    <a:pt x="108" y="45"/>
                  </a:cubicBezTo>
                  <a:cubicBezTo>
                    <a:pt x="107" y="48"/>
                    <a:pt x="103" y="50"/>
                    <a:pt x="99" y="50"/>
                  </a:cubicBezTo>
                  <a:cubicBezTo>
                    <a:pt x="94" y="50"/>
                    <a:pt x="91" y="48"/>
                    <a:pt x="89" y="45"/>
                  </a:cubicBezTo>
                  <a:cubicBezTo>
                    <a:pt x="87" y="43"/>
                    <a:pt x="87" y="39"/>
                    <a:pt x="87" y="3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5" y="50"/>
                    <a:pt x="83" y="57"/>
                    <a:pt x="99" y="58"/>
                  </a:cubicBezTo>
                  <a:cubicBezTo>
                    <a:pt x="114" y="57"/>
                    <a:pt x="122" y="50"/>
                    <a:pt x="123" y="36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11" y="2"/>
                    <a:pt x="111" y="2"/>
                    <a:pt x="111" y="2"/>
                  </a:cubicBezTo>
                  <a:close/>
                  <a:moveTo>
                    <a:pt x="154" y="57"/>
                  </a:moveTo>
                  <a:cubicBezTo>
                    <a:pt x="158" y="45"/>
                    <a:pt x="158" y="45"/>
                    <a:pt x="158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4" y="57"/>
                    <a:pt x="184" y="57"/>
                    <a:pt x="184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43" y="57"/>
                    <a:pt x="143" y="57"/>
                    <a:pt x="143" y="57"/>
                  </a:cubicBezTo>
                  <a:cubicBezTo>
                    <a:pt x="154" y="57"/>
                    <a:pt x="154" y="57"/>
                    <a:pt x="154" y="57"/>
                  </a:cubicBezTo>
                  <a:close/>
                  <a:moveTo>
                    <a:pt x="161" y="36"/>
                  </a:moveTo>
                  <a:cubicBezTo>
                    <a:pt x="169" y="12"/>
                    <a:pt x="169" y="12"/>
                    <a:pt x="169" y="12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77" y="36"/>
                    <a:pt x="177" y="36"/>
                    <a:pt x="177" y="36"/>
                  </a:cubicBezTo>
                  <a:cubicBezTo>
                    <a:pt x="161" y="36"/>
                    <a:pt x="161" y="36"/>
                    <a:pt x="161" y="36"/>
                  </a:cubicBezTo>
                  <a:close/>
                  <a:moveTo>
                    <a:pt x="264" y="57"/>
                  </a:moveTo>
                  <a:cubicBezTo>
                    <a:pt x="264" y="2"/>
                    <a:pt x="264" y="2"/>
                    <a:pt x="264" y="2"/>
                  </a:cubicBezTo>
                  <a:cubicBezTo>
                    <a:pt x="253" y="2"/>
                    <a:pt x="253" y="2"/>
                    <a:pt x="253" y="2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32" y="2"/>
                    <a:pt x="232" y="2"/>
                    <a:pt x="232" y="2"/>
                  </a:cubicBezTo>
                  <a:cubicBezTo>
                    <a:pt x="215" y="2"/>
                    <a:pt x="215" y="2"/>
                    <a:pt x="215" y="2"/>
                  </a:cubicBezTo>
                  <a:cubicBezTo>
                    <a:pt x="215" y="57"/>
                    <a:pt x="215" y="57"/>
                    <a:pt x="215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48" y="57"/>
                    <a:pt x="248" y="57"/>
                    <a:pt x="248" y="57"/>
                  </a:cubicBezTo>
                  <a:cubicBezTo>
                    <a:pt x="264" y="57"/>
                    <a:pt x="264" y="57"/>
                    <a:pt x="264" y="57"/>
                  </a:cubicBezTo>
                  <a:close/>
                  <a:moveTo>
                    <a:pt x="324" y="37"/>
                  </a:moveTo>
                  <a:cubicBezTo>
                    <a:pt x="324" y="48"/>
                    <a:pt x="324" y="48"/>
                    <a:pt x="324" y="48"/>
                  </a:cubicBezTo>
                  <a:cubicBezTo>
                    <a:pt x="324" y="49"/>
                    <a:pt x="323" y="49"/>
                    <a:pt x="324" y="48"/>
                  </a:cubicBezTo>
                  <a:cubicBezTo>
                    <a:pt x="320" y="49"/>
                    <a:pt x="316" y="50"/>
                    <a:pt x="313" y="50"/>
                  </a:cubicBezTo>
                  <a:cubicBezTo>
                    <a:pt x="303" y="49"/>
                    <a:pt x="298" y="43"/>
                    <a:pt x="298" y="30"/>
                  </a:cubicBezTo>
                  <a:cubicBezTo>
                    <a:pt x="298" y="16"/>
                    <a:pt x="303" y="9"/>
                    <a:pt x="313" y="9"/>
                  </a:cubicBezTo>
                  <a:cubicBezTo>
                    <a:pt x="321" y="9"/>
                    <a:pt x="324" y="12"/>
                    <a:pt x="324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6"/>
                    <a:pt x="328" y="0"/>
                    <a:pt x="311" y="0"/>
                  </a:cubicBezTo>
                  <a:cubicBezTo>
                    <a:pt x="294" y="2"/>
                    <a:pt x="286" y="11"/>
                    <a:pt x="286" y="30"/>
                  </a:cubicBezTo>
                  <a:cubicBezTo>
                    <a:pt x="286" y="47"/>
                    <a:pt x="294" y="57"/>
                    <a:pt x="311" y="58"/>
                  </a:cubicBezTo>
                  <a:cubicBezTo>
                    <a:pt x="316" y="58"/>
                    <a:pt x="320" y="58"/>
                    <a:pt x="324" y="57"/>
                  </a:cubicBezTo>
                  <a:cubicBezTo>
                    <a:pt x="328" y="57"/>
                    <a:pt x="332" y="57"/>
                    <a:pt x="336" y="55"/>
                  </a:cubicBezTo>
                  <a:cubicBezTo>
                    <a:pt x="336" y="27"/>
                    <a:pt x="336" y="27"/>
                    <a:pt x="336" y="27"/>
                  </a:cubicBezTo>
                  <a:cubicBezTo>
                    <a:pt x="314" y="27"/>
                    <a:pt x="314" y="27"/>
                    <a:pt x="314" y="27"/>
                  </a:cubicBezTo>
                  <a:cubicBezTo>
                    <a:pt x="314" y="37"/>
                    <a:pt x="314" y="37"/>
                    <a:pt x="314" y="37"/>
                  </a:cubicBezTo>
                  <a:cubicBezTo>
                    <a:pt x="324" y="37"/>
                    <a:pt x="324" y="37"/>
                    <a:pt x="324" y="37"/>
                  </a:cubicBezTo>
                  <a:close/>
                  <a:moveTo>
                    <a:pt x="388" y="11"/>
                  </a:moveTo>
                  <a:cubicBezTo>
                    <a:pt x="395" y="11"/>
                    <a:pt x="395" y="11"/>
                    <a:pt x="395" y="11"/>
                  </a:cubicBezTo>
                  <a:cubicBezTo>
                    <a:pt x="405" y="11"/>
                    <a:pt x="411" y="17"/>
                    <a:pt x="411" y="30"/>
                  </a:cubicBezTo>
                  <a:cubicBezTo>
                    <a:pt x="411" y="42"/>
                    <a:pt x="405" y="48"/>
                    <a:pt x="395" y="48"/>
                  </a:cubicBezTo>
                  <a:cubicBezTo>
                    <a:pt x="388" y="48"/>
                    <a:pt x="388" y="48"/>
                    <a:pt x="388" y="48"/>
                  </a:cubicBezTo>
                  <a:cubicBezTo>
                    <a:pt x="388" y="11"/>
                    <a:pt x="388" y="11"/>
                    <a:pt x="388" y="11"/>
                  </a:cubicBezTo>
                  <a:close/>
                  <a:moveTo>
                    <a:pt x="377" y="57"/>
                  </a:moveTo>
                  <a:cubicBezTo>
                    <a:pt x="396" y="57"/>
                    <a:pt x="396" y="57"/>
                    <a:pt x="396" y="57"/>
                  </a:cubicBezTo>
                  <a:cubicBezTo>
                    <a:pt x="414" y="57"/>
                    <a:pt x="423" y="48"/>
                    <a:pt x="423" y="30"/>
                  </a:cubicBezTo>
                  <a:cubicBezTo>
                    <a:pt x="423" y="11"/>
                    <a:pt x="414" y="2"/>
                    <a:pt x="396" y="2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77" y="57"/>
                    <a:pt x="377" y="57"/>
                    <a:pt x="377" y="57"/>
                  </a:cubicBezTo>
                  <a:close/>
                  <a:moveTo>
                    <a:pt x="470" y="58"/>
                  </a:moveTo>
                  <a:cubicBezTo>
                    <a:pt x="486" y="57"/>
                    <a:pt x="495" y="48"/>
                    <a:pt x="495" y="30"/>
                  </a:cubicBezTo>
                  <a:cubicBezTo>
                    <a:pt x="495" y="11"/>
                    <a:pt x="486" y="1"/>
                    <a:pt x="470" y="0"/>
                  </a:cubicBezTo>
                  <a:cubicBezTo>
                    <a:pt x="453" y="1"/>
                    <a:pt x="444" y="11"/>
                    <a:pt x="443" y="30"/>
                  </a:cubicBezTo>
                  <a:cubicBezTo>
                    <a:pt x="444" y="48"/>
                    <a:pt x="452" y="57"/>
                    <a:pt x="470" y="58"/>
                  </a:cubicBezTo>
                  <a:close/>
                  <a:moveTo>
                    <a:pt x="470" y="9"/>
                  </a:moveTo>
                  <a:cubicBezTo>
                    <a:pt x="479" y="9"/>
                    <a:pt x="483" y="16"/>
                    <a:pt x="483" y="30"/>
                  </a:cubicBezTo>
                  <a:cubicBezTo>
                    <a:pt x="483" y="43"/>
                    <a:pt x="479" y="50"/>
                    <a:pt x="470" y="50"/>
                  </a:cubicBezTo>
                  <a:cubicBezTo>
                    <a:pt x="460" y="50"/>
                    <a:pt x="456" y="43"/>
                    <a:pt x="456" y="30"/>
                  </a:cubicBezTo>
                  <a:cubicBezTo>
                    <a:pt x="456" y="16"/>
                    <a:pt x="460" y="9"/>
                    <a:pt x="470" y="9"/>
                  </a:cubicBezTo>
                  <a:close/>
                  <a:moveTo>
                    <a:pt x="567" y="57"/>
                  </a:moveTo>
                  <a:cubicBezTo>
                    <a:pt x="567" y="2"/>
                    <a:pt x="567" y="2"/>
                    <a:pt x="567" y="2"/>
                  </a:cubicBezTo>
                  <a:cubicBezTo>
                    <a:pt x="556" y="2"/>
                    <a:pt x="556" y="2"/>
                    <a:pt x="556" y="2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35" y="2"/>
                    <a:pt x="535" y="2"/>
                    <a:pt x="535" y="2"/>
                  </a:cubicBezTo>
                  <a:cubicBezTo>
                    <a:pt x="518" y="2"/>
                    <a:pt x="518" y="2"/>
                    <a:pt x="518" y="2"/>
                  </a:cubicBezTo>
                  <a:cubicBezTo>
                    <a:pt x="518" y="57"/>
                    <a:pt x="518" y="57"/>
                    <a:pt x="518" y="57"/>
                  </a:cubicBezTo>
                  <a:cubicBezTo>
                    <a:pt x="528" y="57"/>
                    <a:pt x="528" y="57"/>
                    <a:pt x="528" y="57"/>
                  </a:cubicBezTo>
                  <a:cubicBezTo>
                    <a:pt x="528" y="11"/>
                    <a:pt x="528" y="11"/>
                    <a:pt x="528" y="11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50" y="57"/>
                    <a:pt x="550" y="57"/>
                    <a:pt x="550" y="57"/>
                  </a:cubicBezTo>
                  <a:cubicBezTo>
                    <a:pt x="567" y="57"/>
                    <a:pt x="567" y="57"/>
                    <a:pt x="567" y="57"/>
                  </a:cubicBezTo>
                  <a:close/>
                  <a:moveTo>
                    <a:pt x="627" y="37"/>
                  </a:moveTo>
                  <a:cubicBezTo>
                    <a:pt x="627" y="48"/>
                    <a:pt x="627" y="48"/>
                    <a:pt x="627" y="48"/>
                  </a:cubicBezTo>
                  <a:cubicBezTo>
                    <a:pt x="626" y="49"/>
                    <a:pt x="626" y="49"/>
                    <a:pt x="626" y="48"/>
                  </a:cubicBezTo>
                  <a:cubicBezTo>
                    <a:pt x="622" y="49"/>
                    <a:pt x="619" y="50"/>
                    <a:pt x="616" y="50"/>
                  </a:cubicBezTo>
                  <a:cubicBezTo>
                    <a:pt x="606" y="49"/>
                    <a:pt x="601" y="43"/>
                    <a:pt x="600" y="30"/>
                  </a:cubicBezTo>
                  <a:cubicBezTo>
                    <a:pt x="601" y="16"/>
                    <a:pt x="606" y="9"/>
                    <a:pt x="616" y="9"/>
                  </a:cubicBezTo>
                  <a:cubicBezTo>
                    <a:pt x="623" y="9"/>
                    <a:pt x="627" y="12"/>
                    <a:pt x="627" y="18"/>
                  </a:cubicBezTo>
                  <a:cubicBezTo>
                    <a:pt x="639" y="18"/>
                    <a:pt x="639" y="18"/>
                    <a:pt x="639" y="18"/>
                  </a:cubicBezTo>
                  <a:cubicBezTo>
                    <a:pt x="639" y="6"/>
                    <a:pt x="631" y="0"/>
                    <a:pt x="614" y="0"/>
                  </a:cubicBezTo>
                  <a:cubicBezTo>
                    <a:pt x="597" y="2"/>
                    <a:pt x="588" y="11"/>
                    <a:pt x="588" y="30"/>
                  </a:cubicBezTo>
                  <a:cubicBezTo>
                    <a:pt x="588" y="47"/>
                    <a:pt x="597" y="57"/>
                    <a:pt x="614" y="58"/>
                  </a:cubicBezTo>
                  <a:cubicBezTo>
                    <a:pt x="619" y="58"/>
                    <a:pt x="623" y="58"/>
                    <a:pt x="626" y="57"/>
                  </a:cubicBezTo>
                  <a:cubicBezTo>
                    <a:pt x="630" y="57"/>
                    <a:pt x="634" y="57"/>
                    <a:pt x="638" y="55"/>
                  </a:cubicBezTo>
                  <a:cubicBezTo>
                    <a:pt x="638" y="27"/>
                    <a:pt x="638" y="27"/>
                    <a:pt x="638" y="27"/>
                  </a:cubicBezTo>
                  <a:cubicBezTo>
                    <a:pt x="616" y="27"/>
                    <a:pt x="616" y="27"/>
                    <a:pt x="616" y="27"/>
                  </a:cubicBezTo>
                  <a:cubicBezTo>
                    <a:pt x="616" y="37"/>
                    <a:pt x="616" y="37"/>
                    <a:pt x="616" y="37"/>
                  </a:cubicBezTo>
                  <a:cubicBezTo>
                    <a:pt x="627" y="37"/>
                    <a:pt x="627" y="37"/>
                    <a:pt x="627" y="37"/>
                  </a:cubicBezTo>
                  <a:close/>
                  <a:moveTo>
                    <a:pt x="716" y="2"/>
                  </a:moveTo>
                  <a:cubicBezTo>
                    <a:pt x="716" y="32"/>
                    <a:pt x="716" y="32"/>
                    <a:pt x="716" y="32"/>
                  </a:cubicBezTo>
                  <a:cubicBezTo>
                    <a:pt x="716" y="39"/>
                    <a:pt x="715" y="43"/>
                    <a:pt x="713" y="45"/>
                  </a:cubicBezTo>
                  <a:cubicBezTo>
                    <a:pt x="712" y="48"/>
                    <a:pt x="708" y="50"/>
                    <a:pt x="704" y="50"/>
                  </a:cubicBezTo>
                  <a:cubicBezTo>
                    <a:pt x="699" y="50"/>
                    <a:pt x="696" y="48"/>
                    <a:pt x="694" y="45"/>
                  </a:cubicBezTo>
                  <a:cubicBezTo>
                    <a:pt x="692" y="43"/>
                    <a:pt x="692" y="39"/>
                    <a:pt x="692" y="32"/>
                  </a:cubicBezTo>
                  <a:cubicBezTo>
                    <a:pt x="692" y="2"/>
                    <a:pt x="692" y="2"/>
                    <a:pt x="692" y="2"/>
                  </a:cubicBezTo>
                  <a:cubicBezTo>
                    <a:pt x="680" y="2"/>
                    <a:pt x="680" y="2"/>
                    <a:pt x="680" y="2"/>
                  </a:cubicBezTo>
                  <a:cubicBezTo>
                    <a:pt x="680" y="36"/>
                    <a:pt x="680" y="36"/>
                    <a:pt x="680" y="36"/>
                  </a:cubicBezTo>
                  <a:cubicBezTo>
                    <a:pt x="680" y="50"/>
                    <a:pt x="688" y="57"/>
                    <a:pt x="704" y="58"/>
                  </a:cubicBezTo>
                  <a:cubicBezTo>
                    <a:pt x="719" y="57"/>
                    <a:pt x="727" y="50"/>
                    <a:pt x="728" y="36"/>
                  </a:cubicBezTo>
                  <a:cubicBezTo>
                    <a:pt x="728" y="2"/>
                    <a:pt x="728" y="2"/>
                    <a:pt x="728" y="2"/>
                  </a:cubicBezTo>
                  <a:cubicBezTo>
                    <a:pt x="716" y="2"/>
                    <a:pt x="716" y="2"/>
                    <a:pt x="716" y="2"/>
                  </a:cubicBezTo>
                  <a:close/>
                  <a:moveTo>
                    <a:pt x="801" y="57"/>
                  </a:moveTo>
                  <a:cubicBezTo>
                    <a:pt x="801" y="2"/>
                    <a:pt x="801" y="2"/>
                    <a:pt x="801" y="2"/>
                  </a:cubicBezTo>
                  <a:cubicBezTo>
                    <a:pt x="790" y="2"/>
                    <a:pt x="790" y="2"/>
                    <a:pt x="790" y="2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69" y="2"/>
                    <a:pt x="769" y="2"/>
                    <a:pt x="769" y="2"/>
                  </a:cubicBezTo>
                  <a:cubicBezTo>
                    <a:pt x="752" y="2"/>
                    <a:pt x="752" y="2"/>
                    <a:pt x="752" y="2"/>
                  </a:cubicBezTo>
                  <a:cubicBezTo>
                    <a:pt x="752" y="57"/>
                    <a:pt x="752" y="57"/>
                    <a:pt x="752" y="57"/>
                  </a:cubicBezTo>
                  <a:cubicBezTo>
                    <a:pt x="763" y="57"/>
                    <a:pt x="763" y="57"/>
                    <a:pt x="763" y="57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84" y="57"/>
                    <a:pt x="784" y="57"/>
                    <a:pt x="784" y="57"/>
                  </a:cubicBezTo>
                  <a:cubicBezTo>
                    <a:pt x="801" y="57"/>
                    <a:pt x="801" y="57"/>
                    <a:pt x="801" y="57"/>
                  </a:cubicBezTo>
                  <a:close/>
                  <a:moveTo>
                    <a:pt x="836" y="2"/>
                  </a:moveTo>
                  <a:cubicBezTo>
                    <a:pt x="824" y="2"/>
                    <a:pt x="824" y="2"/>
                    <a:pt x="824" y="2"/>
                  </a:cubicBezTo>
                  <a:cubicBezTo>
                    <a:pt x="824" y="57"/>
                    <a:pt x="824" y="57"/>
                    <a:pt x="824" y="57"/>
                  </a:cubicBezTo>
                  <a:cubicBezTo>
                    <a:pt x="836" y="57"/>
                    <a:pt x="836" y="57"/>
                    <a:pt x="836" y="57"/>
                  </a:cubicBezTo>
                  <a:cubicBezTo>
                    <a:pt x="836" y="2"/>
                    <a:pt x="836" y="2"/>
                    <a:pt x="836" y="2"/>
                  </a:cubicBezTo>
                  <a:close/>
                  <a:moveTo>
                    <a:pt x="875" y="57"/>
                  </a:moveTo>
                  <a:cubicBezTo>
                    <a:pt x="888" y="57"/>
                    <a:pt x="888" y="57"/>
                    <a:pt x="888" y="57"/>
                  </a:cubicBezTo>
                  <a:cubicBezTo>
                    <a:pt x="908" y="2"/>
                    <a:pt x="908" y="2"/>
                    <a:pt x="908" y="2"/>
                  </a:cubicBezTo>
                  <a:cubicBezTo>
                    <a:pt x="896" y="2"/>
                    <a:pt x="896" y="2"/>
                    <a:pt x="896" y="2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68" y="2"/>
                    <a:pt x="868" y="2"/>
                    <a:pt x="868" y="2"/>
                  </a:cubicBezTo>
                  <a:cubicBezTo>
                    <a:pt x="855" y="2"/>
                    <a:pt x="855" y="2"/>
                    <a:pt x="855" y="2"/>
                  </a:cubicBezTo>
                  <a:cubicBezTo>
                    <a:pt x="875" y="57"/>
                    <a:pt x="875" y="57"/>
                    <a:pt x="875" y="57"/>
                  </a:cubicBezTo>
                  <a:close/>
                  <a:moveTo>
                    <a:pt x="927" y="57"/>
                  </a:moveTo>
                  <a:cubicBezTo>
                    <a:pt x="964" y="57"/>
                    <a:pt x="964" y="57"/>
                    <a:pt x="964" y="57"/>
                  </a:cubicBezTo>
                  <a:cubicBezTo>
                    <a:pt x="964" y="48"/>
                    <a:pt x="964" y="48"/>
                    <a:pt x="964" y="48"/>
                  </a:cubicBezTo>
                  <a:cubicBezTo>
                    <a:pt x="939" y="48"/>
                    <a:pt x="939" y="48"/>
                    <a:pt x="939" y="48"/>
                  </a:cubicBezTo>
                  <a:cubicBezTo>
                    <a:pt x="939" y="33"/>
                    <a:pt x="939" y="33"/>
                    <a:pt x="939" y="33"/>
                  </a:cubicBezTo>
                  <a:cubicBezTo>
                    <a:pt x="962" y="33"/>
                    <a:pt x="962" y="33"/>
                    <a:pt x="962" y="33"/>
                  </a:cubicBezTo>
                  <a:cubicBezTo>
                    <a:pt x="962" y="24"/>
                    <a:pt x="962" y="24"/>
                    <a:pt x="962" y="24"/>
                  </a:cubicBezTo>
                  <a:cubicBezTo>
                    <a:pt x="939" y="24"/>
                    <a:pt x="939" y="24"/>
                    <a:pt x="939" y="24"/>
                  </a:cubicBezTo>
                  <a:cubicBezTo>
                    <a:pt x="939" y="11"/>
                    <a:pt x="939" y="11"/>
                    <a:pt x="939" y="11"/>
                  </a:cubicBezTo>
                  <a:cubicBezTo>
                    <a:pt x="963" y="11"/>
                    <a:pt x="963" y="11"/>
                    <a:pt x="963" y="11"/>
                  </a:cubicBezTo>
                  <a:cubicBezTo>
                    <a:pt x="963" y="2"/>
                    <a:pt x="963" y="2"/>
                    <a:pt x="963" y="2"/>
                  </a:cubicBezTo>
                  <a:cubicBezTo>
                    <a:pt x="927" y="2"/>
                    <a:pt x="927" y="2"/>
                    <a:pt x="927" y="2"/>
                  </a:cubicBezTo>
                  <a:cubicBezTo>
                    <a:pt x="927" y="57"/>
                    <a:pt x="927" y="57"/>
                    <a:pt x="927" y="57"/>
                  </a:cubicBezTo>
                  <a:close/>
                  <a:moveTo>
                    <a:pt x="998" y="11"/>
                  </a:moveTo>
                  <a:cubicBezTo>
                    <a:pt x="1008" y="11"/>
                    <a:pt x="1008" y="11"/>
                    <a:pt x="1008" y="11"/>
                  </a:cubicBezTo>
                  <a:cubicBezTo>
                    <a:pt x="1014" y="11"/>
                    <a:pt x="1016" y="13"/>
                    <a:pt x="1016" y="18"/>
                  </a:cubicBezTo>
                  <a:cubicBezTo>
                    <a:pt x="1016" y="23"/>
                    <a:pt x="1014" y="26"/>
                    <a:pt x="1008" y="26"/>
                  </a:cubicBezTo>
                  <a:cubicBezTo>
                    <a:pt x="998" y="26"/>
                    <a:pt x="998" y="26"/>
                    <a:pt x="998" y="26"/>
                  </a:cubicBezTo>
                  <a:cubicBezTo>
                    <a:pt x="998" y="11"/>
                    <a:pt x="998" y="11"/>
                    <a:pt x="998" y="11"/>
                  </a:cubicBezTo>
                  <a:close/>
                  <a:moveTo>
                    <a:pt x="998" y="35"/>
                  </a:moveTo>
                  <a:cubicBezTo>
                    <a:pt x="1011" y="35"/>
                    <a:pt x="1011" y="35"/>
                    <a:pt x="1011" y="35"/>
                  </a:cubicBezTo>
                  <a:cubicBezTo>
                    <a:pt x="1014" y="35"/>
                    <a:pt x="1015" y="37"/>
                    <a:pt x="1016" y="42"/>
                  </a:cubicBezTo>
                  <a:cubicBezTo>
                    <a:pt x="1016" y="47"/>
                    <a:pt x="1017" y="52"/>
                    <a:pt x="1018" y="57"/>
                  </a:cubicBezTo>
                  <a:cubicBezTo>
                    <a:pt x="1031" y="57"/>
                    <a:pt x="1031" y="57"/>
                    <a:pt x="1031" y="57"/>
                  </a:cubicBezTo>
                  <a:cubicBezTo>
                    <a:pt x="1029" y="55"/>
                    <a:pt x="1028" y="51"/>
                    <a:pt x="1028" y="44"/>
                  </a:cubicBezTo>
                  <a:cubicBezTo>
                    <a:pt x="1028" y="44"/>
                    <a:pt x="1028" y="43"/>
                    <a:pt x="1027" y="42"/>
                  </a:cubicBezTo>
                  <a:cubicBezTo>
                    <a:pt x="1027" y="34"/>
                    <a:pt x="1024" y="30"/>
                    <a:pt x="1018" y="30"/>
                  </a:cubicBezTo>
                  <a:cubicBezTo>
                    <a:pt x="1018" y="30"/>
                    <a:pt x="1018" y="30"/>
                    <a:pt x="1018" y="30"/>
                  </a:cubicBezTo>
                  <a:cubicBezTo>
                    <a:pt x="1025" y="28"/>
                    <a:pt x="1029" y="23"/>
                    <a:pt x="1029" y="16"/>
                  </a:cubicBezTo>
                  <a:cubicBezTo>
                    <a:pt x="1029" y="7"/>
                    <a:pt x="1022" y="2"/>
                    <a:pt x="1010" y="2"/>
                  </a:cubicBezTo>
                  <a:cubicBezTo>
                    <a:pt x="987" y="2"/>
                    <a:pt x="987" y="2"/>
                    <a:pt x="987" y="2"/>
                  </a:cubicBezTo>
                  <a:cubicBezTo>
                    <a:pt x="987" y="57"/>
                    <a:pt x="987" y="57"/>
                    <a:pt x="987" y="57"/>
                  </a:cubicBezTo>
                  <a:cubicBezTo>
                    <a:pt x="998" y="57"/>
                    <a:pt x="998" y="57"/>
                    <a:pt x="998" y="57"/>
                  </a:cubicBezTo>
                  <a:cubicBezTo>
                    <a:pt x="998" y="35"/>
                    <a:pt x="998" y="35"/>
                    <a:pt x="998" y="35"/>
                  </a:cubicBezTo>
                  <a:close/>
                  <a:moveTo>
                    <a:pt x="1092" y="18"/>
                  </a:moveTo>
                  <a:cubicBezTo>
                    <a:pt x="1091" y="7"/>
                    <a:pt x="1085" y="1"/>
                    <a:pt x="1073" y="0"/>
                  </a:cubicBezTo>
                  <a:cubicBezTo>
                    <a:pt x="1059" y="1"/>
                    <a:pt x="1051" y="7"/>
                    <a:pt x="1050" y="19"/>
                  </a:cubicBezTo>
                  <a:cubicBezTo>
                    <a:pt x="1050" y="26"/>
                    <a:pt x="1056" y="31"/>
                    <a:pt x="1068" y="34"/>
                  </a:cubicBezTo>
                  <a:cubicBezTo>
                    <a:pt x="1069" y="34"/>
                    <a:pt x="1069" y="34"/>
                    <a:pt x="1070" y="35"/>
                  </a:cubicBezTo>
                  <a:cubicBezTo>
                    <a:pt x="1077" y="36"/>
                    <a:pt x="1081" y="39"/>
                    <a:pt x="1081" y="42"/>
                  </a:cubicBezTo>
                  <a:cubicBezTo>
                    <a:pt x="1081" y="47"/>
                    <a:pt x="1077" y="49"/>
                    <a:pt x="1070" y="50"/>
                  </a:cubicBezTo>
                  <a:cubicBezTo>
                    <a:pt x="1064" y="49"/>
                    <a:pt x="1061" y="46"/>
                    <a:pt x="1061" y="39"/>
                  </a:cubicBezTo>
                  <a:cubicBezTo>
                    <a:pt x="1049" y="39"/>
                    <a:pt x="1049" y="39"/>
                    <a:pt x="1049" y="39"/>
                  </a:cubicBezTo>
                  <a:cubicBezTo>
                    <a:pt x="1049" y="52"/>
                    <a:pt x="1056" y="58"/>
                    <a:pt x="1070" y="58"/>
                  </a:cubicBezTo>
                  <a:cubicBezTo>
                    <a:pt x="1085" y="57"/>
                    <a:pt x="1093" y="51"/>
                    <a:pt x="1093" y="40"/>
                  </a:cubicBezTo>
                  <a:cubicBezTo>
                    <a:pt x="1093" y="32"/>
                    <a:pt x="1087" y="27"/>
                    <a:pt x="1074" y="24"/>
                  </a:cubicBezTo>
                  <a:cubicBezTo>
                    <a:pt x="1073" y="24"/>
                    <a:pt x="1073" y="24"/>
                    <a:pt x="1073" y="24"/>
                  </a:cubicBezTo>
                  <a:cubicBezTo>
                    <a:pt x="1066" y="23"/>
                    <a:pt x="1062" y="21"/>
                    <a:pt x="1063" y="16"/>
                  </a:cubicBezTo>
                  <a:cubicBezTo>
                    <a:pt x="1063" y="12"/>
                    <a:pt x="1066" y="10"/>
                    <a:pt x="1072" y="9"/>
                  </a:cubicBezTo>
                  <a:cubicBezTo>
                    <a:pt x="1077" y="9"/>
                    <a:pt x="1080" y="12"/>
                    <a:pt x="1080" y="18"/>
                  </a:cubicBezTo>
                  <a:cubicBezTo>
                    <a:pt x="1092" y="18"/>
                    <a:pt x="1092" y="18"/>
                    <a:pt x="1092" y="18"/>
                  </a:cubicBezTo>
                  <a:close/>
                  <a:moveTo>
                    <a:pt x="1127" y="2"/>
                  </a:moveTo>
                  <a:cubicBezTo>
                    <a:pt x="1115" y="2"/>
                    <a:pt x="1115" y="2"/>
                    <a:pt x="1115" y="2"/>
                  </a:cubicBezTo>
                  <a:cubicBezTo>
                    <a:pt x="1115" y="57"/>
                    <a:pt x="1115" y="57"/>
                    <a:pt x="1115" y="57"/>
                  </a:cubicBezTo>
                  <a:cubicBezTo>
                    <a:pt x="1127" y="57"/>
                    <a:pt x="1127" y="57"/>
                    <a:pt x="1127" y="57"/>
                  </a:cubicBezTo>
                  <a:cubicBezTo>
                    <a:pt x="1127" y="2"/>
                    <a:pt x="1127" y="2"/>
                    <a:pt x="1127" y="2"/>
                  </a:cubicBezTo>
                  <a:close/>
                  <a:moveTo>
                    <a:pt x="1146" y="11"/>
                  </a:moveTo>
                  <a:cubicBezTo>
                    <a:pt x="1162" y="11"/>
                    <a:pt x="1162" y="11"/>
                    <a:pt x="1162" y="11"/>
                  </a:cubicBezTo>
                  <a:cubicBezTo>
                    <a:pt x="1162" y="57"/>
                    <a:pt x="1162" y="57"/>
                    <a:pt x="1162" y="57"/>
                  </a:cubicBezTo>
                  <a:cubicBezTo>
                    <a:pt x="1174" y="57"/>
                    <a:pt x="1174" y="57"/>
                    <a:pt x="1174" y="57"/>
                  </a:cubicBezTo>
                  <a:cubicBezTo>
                    <a:pt x="1174" y="11"/>
                    <a:pt x="1174" y="11"/>
                    <a:pt x="1174" y="11"/>
                  </a:cubicBezTo>
                  <a:cubicBezTo>
                    <a:pt x="1190" y="11"/>
                    <a:pt x="1190" y="11"/>
                    <a:pt x="1190" y="11"/>
                  </a:cubicBezTo>
                  <a:cubicBezTo>
                    <a:pt x="1190" y="2"/>
                    <a:pt x="1190" y="2"/>
                    <a:pt x="1190" y="2"/>
                  </a:cubicBezTo>
                  <a:cubicBezTo>
                    <a:pt x="1146" y="2"/>
                    <a:pt x="1146" y="2"/>
                    <a:pt x="1146" y="2"/>
                  </a:cubicBezTo>
                  <a:cubicBezTo>
                    <a:pt x="1146" y="11"/>
                    <a:pt x="1146" y="11"/>
                    <a:pt x="1146" y="11"/>
                  </a:cubicBezTo>
                  <a:close/>
                  <a:moveTo>
                    <a:pt x="1224" y="57"/>
                  </a:moveTo>
                  <a:cubicBezTo>
                    <a:pt x="1236" y="57"/>
                    <a:pt x="1236" y="57"/>
                    <a:pt x="1236" y="57"/>
                  </a:cubicBezTo>
                  <a:cubicBezTo>
                    <a:pt x="1236" y="39"/>
                    <a:pt x="1236" y="39"/>
                    <a:pt x="1236" y="39"/>
                  </a:cubicBezTo>
                  <a:cubicBezTo>
                    <a:pt x="1254" y="2"/>
                    <a:pt x="1254" y="2"/>
                    <a:pt x="1254" y="2"/>
                  </a:cubicBezTo>
                  <a:cubicBezTo>
                    <a:pt x="1242" y="2"/>
                    <a:pt x="1242" y="2"/>
                    <a:pt x="1242" y="2"/>
                  </a:cubicBezTo>
                  <a:cubicBezTo>
                    <a:pt x="1231" y="27"/>
                    <a:pt x="1231" y="27"/>
                    <a:pt x="1231" y="27"/>
                  </a:cubicBezTo>
                  <a:cubicBezTo>
                    <a:pt x="1220" y="2"/>
                    <a:pt x="1220" y="2"/>
                    <a:pt x="1220" y="2"/>
                  </a:cubicBezTo>
                  <a:cubicBezTo>
                    <a:pt x="1206" y="2"/>
                    <a:pt x="1206" y="2"/>
                    <a:pt x="1206" y="2"/>
                  </a:cubicBezTo>
                  <a:cubicBezTo>
                    <a:pt x="1224" y="39"/>
                    <a:pt x="1224" y="39"/>
                    <a:pt x="1224" y="39"/>
                  </a:cubicBezTo>
                  <a:cubicBezTo>
                    <a:pt x="1224" y="57"/>
                    <a:pt x="1224" y="57"/>
                    <a:pt x="1224" y="57"/>
                  </a:cubicBezTo>
                  <a:close/>
                  <a:moveTo>
                    <a:pt x="1315" y="58"/>
                  </a:moveTo>
                  <a:cubicBezTo>
                    <a:pt x="1332" y="57"/>
                    <a:pt x="1340" y="48"/>
                    <a:pt x="1341" y="30"/>
                  </a:cubicBezTo>
                  <a:cubicBezTo>
                    <a:pt x="1340" y="11"/>
                    <a:pt x="1332" y="1"/>
                    <a:pt x="1315" y="0"/>
                  </a:cubicBezTo>
                  <a:cubicBezTo>
                    <a:pt x="1298" y="1"/>
                    <a:pt x="1289" y="11"/>
                    <a:pt x="1289" y="30"/>
                  </a:cubicBezTo>
                  <a:cubicBezTo>
                    <a:pt x="1289" y="48"/>
                    <a:pt x="1298" y="57"/>
                    <a:pt x="1315" y="58"/>
                  </a:cubicBezTo>
                  <a:close/>
                  <a:moveTo>
                    <a:pt x="1315" y="9"/>
                  </a:moveTo>
                  <a:cubicBezTo>
                    <a:pt x="1324" y="9"/>
                    <a:pt x="1329" y="16"/>
                    <a:pt x="1329" y="30"/>
                  </a:cubicBezTo>
                  <a:cubicBezTo>
                    <a:pt x="1329" y="43"/>
                    <a:pt x="1324" y="50"/>
                    <a:pt x="1315" y="50"/>
                  </a:cubicBezTo>
                  <a:cubicBezTo>
                    <a:pt x="1306" y="50"/>
                    <a:pt x="1301" y="43"/>
                    <a:pt x="1301" y="30"/>
                  </a:cubicBezTo>
                  <a:cubicBezTo>
                    <a:pt x="1301" y="16"/>
                    <a:pt x="1306" y="9"/>
                    <a:pt x="1315" y="9"/>
                  </a:cubicBezTo>
                  <a:close/>
                  <a:moveTo>
                    <a:pt x="1375" y="57"/>
                  </a:moveTo>
                  <a:cubicBezTo>
                    <a:pt x="1375" y="33"/>
                    <a:pt x="1375" y="33"/>
                    <a:pt x="1375" y="33"/>
                  </a:cubicBezTo>
                  <a:cubicBezTo>
                    <a:pt x="1397" y="33"/>
                    <a:pt x="1397" y="33"/>
                    <a:pt x="1397" y="33"/>
                  </a:cubicBezTo>
                  <a:cubicBezTo>
                    <a:pt x="1397" y="24"/>
                    <a:pt x="1397" y="24"/>
                    <a:pt x="1397" y="24"/>
                  </a:cubicBezTo>
                  <a:cubicBezTo>
                    <a:pt x="1375" y="24"/>
                    <a:pt x="1375" y="24"/>
                    <a:pt x="1375" y="24"/>
                  </a:cubicBezTo>
                  <a:cubicBezTo>
                    <a:pt x="1375" y="11"/>
                    <a:pt x="1375" y="11"/>
                    <a:pt x="1375" y="11"/>
                  </a:cubicBezTo>
                  <a:cubicBezTo>
                    <a:pt x="1399" y="11"/>
                    <a:pt x="1399" y="11"/>
                    <a:pt x="1399" y="11"/>
                  </a:cubicBezTo>
                  <a:cubicBezTo>
                    <a:pt x="1399" y="2"/>
                    <a:pt x="1399" y="2"/>
                    <a:pt x="1399" y="2"/>
                  </a:cubicBezTo>
                  <a:cubicBezTo>
                    <a:pt x="1363" y="2"/>
                    <a:pt x="1363" y="2"/>
                    <a:pt x="1363" y="2"/>
                  </a:cubicBezTo>
                  <a:cubicBezTo>
                    <a:pt x="1363" y="57"/>
                    <a:pt x="1363" y="57"/>
                    <a:pt x="1363" y="57"/>
                  </a:cubicBezTo>
                  <a:cubicBezTo>
                    <a:pt x="1375" y="57"/>
                    <a:pt x="1375" y="57"/>
                    <a:pt x="1375" y="57"/>
                  </a:cubicBezTo>
                  <a:close/>
                  <a:moveTo>
                    <a:pt x="1431" y="11"/>
                  </a:moveTo>
                  <a:cubicBezTo>
                    <a:pt x="1448" y="11"/>
                    <a:pt x="1448" y="11"/>
                    <a:pt x="1448" y="11"/>
                  </a:cubicBezTo>
                  <a:cubicBezTo>
                    <a:pt x="1448" y="57"/>
                    <a:pt x="1448" y="57"/>
                    <a:pt x="1448" y="57"/>
                  </a:cubicBezTo>
                  <a:cubicBezTo>
                    <a:pt x="1459" y="57"/>
                    <a:pt x="1459" y="57"/>
                    <a:pt x="1459" y="57"/>
                  </a:cubicBezTo>
                  <a:cubicBezTo>
                    <a:pt x="1459" y="11"/>
                    <a:pt x="1459" y="11"/>
                    <a:pt x="1459" y="11"/>
                  </a:cubicBezTo>
                  <a:cubicBezTo>
                    <a:pt x="1476" y="11"/>
                    <a:pt x="1476" y="11"/>
                    <a:pt x="1476" y="11"/>
                  </a:cubicBezTo>
                  <a:cubicBezTo>
                    <a:pt x="1476" y="2"/>
                    <a:pt x="1476" y="2"/>
                    <a:pt x="1476" y="2"/>
                  </a:cubicBezTo>
                  <a:cubicBezTo>
                    <a:pt x="1431" y="2"/>
                    <a:pt x="1431" y="2"/>
                    <a:pt x="1431" y="2"/>
                  </a:cubicBezTo>
                  <a:cubicBezTo>
                    <a:pt x="1431" y="11"/>
                    <a:pt x="1431" y="11"/>
                    <a:pt x="1431" y="11"/>
                  </a:cubicBezTo>
                  <a:close/>
                  <a:moveTo>
                    <a:pt x="1495" y="57"/>
                  </a:moveTo>
                  <a:cubicBezTo>
                    <a:pt x="1532" y="57"/>
                    <a:pt x="1532" y="57"/>
                    <a:pt x="1532" y="57"/>
                  </a:cubicBezTo>
                  <a:cubicBezTo>
                    <a:pt x="1532" y="48"/>
                    <a:pt x="1532" y="48"/>
                    <a:pt x="1532" y="48"/>
                  </a:cubicBezTo>
                  <a:cubicBezTo>
                    <a:pt x="1507" y="48"/>
                    <a:pt x="1507" y="48"/>
                    <a:pt x="1507" y="48"/>
                  </a:cubicBezTo>
                  <a:cubicBezTo>
                    <a:pt x="1507" y="33"/>
                    <a:pt x="1507" y="33"/>
                    <a:pt x="1507" y="33"/>
                  </a:cubicBezTo>
                  <a:cubicBezTo>
                    <a:pt x="1530" y="33"/>
                    <a:pt x="1530" y="33"/>
                    <a:pt x="1530" y="33"/>
                  </a:cubicBezTo>
                  <a:cubicBezTo>
                    <a:pt x="1530" y="24"/>
                    <a:pt x="1530" y="24"/>
                    <a:pt x="1530" y="24"/>
                  </a:cubicBezTo>
                  <a:cubicBezTo>
                    <a:pt x="1507" y="24"/>
                    <a:pt x="1507" y="24"/>
                    <a:pt x="1507" y="24"/>
                  </a:cubicBezTo>
                  <a:cubicBezTo>
                    <a:pt x="1507" y="11"/>
                    <a:pt x="1507" y="11"/>
                    <a:pt x="1507" y="11"/>
                  </a:cubicBezTo>
                  <a:cubicBezTo>
                    <a:pt x="1531" y="11"/>
                    <a:pt x="1531" y="11"/>
                    <a:pt x="1531" y="11"/>
                  </a:cubicBezTo>
                  <a:cubicBezTo>
                    <a:pt x="1531" y="2"/>
                    <a:pt x="1531" y="2"/>
                    <a:pt x="1531" y="2"/>
                  </a:cubicBezTo>
                  <a:cubicBezTo>
                    <a:pt x="1495" y="2"/>
                    <a:pt x="1495" y="2"/>
                    <a:pt x="1495" y="2"/>
                  </a:cubicBezTo>
                  <a:cubicBezTo>
                    <a:pt x="1495" y="57"/>
                    <a:pt x="1495" y="57"/>
                    <a:pt x="1495" y="57"/>
                  </a:cubicBezTo>
                  <a:close/>
                  <a:moveTo>
                    <a:pt x="1599" y="20"/>
                  </a:moveTo>
                  <a:cubicBezTo>
                    <a:pt x="1598" y="7"/>
                    <a:pt x="1590" y="1"/>
                    <a:pt x="1576" y="0"/>
                  </a:cubicBezTo>
                  <a:cubicBezTo>
                    <a:pt x="1561" y="1"/>
                    <a:pt x="1553" y="11"/>
                    <a:pt x="1553" y="30"/>
                  </a:cubicBezTo>
                  <a:cubicBezTo>
                    <a:pt x="1553" y="48"/>
                    <a:pt x="1561" y="57"/>
                    <a:pt x="1576" y="58"/>
                  </a:cubicBezTo>
                  <a:cubicBezTo>
                    <a:pt x="1590" y="58"/>
                    <a:pt x="1598" y="51"/>
                    <a:pt x="1599" y="39"/>
                  </a:cubicBezTo>
                  <a:cubicBezTo>
                    <a:pt x="1586" y="39"/>
                    <a:pt x="1586" y="39"/>
                    <a:pt x="1586" y="39"/>
                  </a:cubicBezTo>
                  <a:cubicBezTo>
                    <a:pt x="1586" y="46"/>
                    <a:pt x="1583" y="49"/>
                    <a:pt x="1576" y="50"/>
                  </a:cubicBezTo>
                  <a:cubicBezTo>
                    <a:pt x="1569" y="49"/>
                    <a:pt x="1566" y="43"/>
                    <a:pt x="1565" y="30"/>
                  </a:cubicBezTo>
                  <a:cubicBezTo>
                    <a:pt x="1566" y="16"/>
                    <a:pt x="1569" y="10"/>
                    <a:pt x="1576" y="9"/>
                  </a:cubicBezTo>
                  <a:cubicBezTo>
                    <a:pt x="1582" y="9"/>
                    <a:pt x="1586" y="13"/>
                    <a:pt x="1586" y="20"/>
                  </a:cubicBezTo>
                  <a:cubicBezTo>
                    <a:pt x="1599" y="20"/>
                    <a:pt x="1599" y="20"/>
                    <a:pt x="1599" y="20"/>
                  </a:cubicBezTo>
                  <a:close/>
                  <a:moveTo>
                    <a:pt x="1631" y="57"/>
                  </a:moveTo>
                  <a:cubicBezTo>
                    <a:pt x="1631" y="33"/>
                    <a:pt x="1631" y="33"/>
                    <a:pt x="1631" y="33"/>
                  </a:cubicBezTo>
                  <a:cubicBezTo>
                    <a:pt x="1652" y="33"/>
                    <a:pt x="1652" y="33"/>
                    <a:pt x="1652" y="33"/>
                  </a:cubicBezTo>
                  <a:cubicBezTo>
                    <a:pt x="1652" y="57"/>
                    <a:pt x="1652" y="57"/>
                    <a:pt x="1652" y="57"/>
                  </a:cubicBezTo>
                  <a:cubicBezTo>
                    <a:pt x="1664" y="57"/>
                    <a:pt x="1664" y="57"/>
                    <a:pt x="1664" y="57"/>
                  </a:cubicBezTo>
                  <a:cubicBezTo>
                    <a:pt x="1664" y="2"/>
                    <a:pt x="1664" y="2"/>
                    <a:pt x="1664" y="2"/>
                  </a:cubicBezTo>
                  <a:cubicBezTo>
                    <a:pt x="1652" y="2"/>
                    <a:pt x="1652" y="2"/>
                    <a:pt x="1652" y="2"/>
                  </a:cubicBezTo>
                  <a:cubicBezTo>
                    <a:pt x="1652" y="24"/>
                    <a:pt x="1652" y="24"/>
                    <a:pt x="1652" y="24"/>
                  </a:cubicBezTo>
                  <a:cubicBezTo>
                    <a:pt x="1631" y="24"/>
                    <a:pt x="1631" y="24"/>
                    <a:pt x="1631" y="24"/>
                  </a:cubicBezTo>
                  <a:cubicBezTo>
                    <a:pt x="1631" y="2"/>
                    <a:pt x="1631" y="2"/>
                    <a:pt x="1631" y="2"/>
                  </a:cubicBezTo>
                  <a:cubicBezTo>
                    <a:pt x="1620" y="2"/>
                    <a:pt x="1620" y="2"/>
                    <a:pt x="1620" y="2"/>
                  </a:cubicBezTo>
                  <a:cubicBezTo>
                    <a:pt x="1620" y="57"/>
                    <a:pt x="1620" y="57"/>
                    <a:pt x="1620" y="57"/>
                  </a:cubicBezTo>
                  <a:cubicBezTo>
                    <a:pt x="1631" y="57"/>
                    <a:pt x="1631" y="57"/>
                    <a:pt x="1631" y="57"/>
                  </a:cubicBezTo>
                  <a:close/>
                  <a:moveTo>
                    <a:pt x="1737" y="57"/>
                  </a:moveTo>
                  <a:cubicBezTo>
                    <a:pt x="1737" y="2"/>
                    <a:pt x="1737" y="2"/>
                    <a:pt x="1737" y="2"/>
                  </a:cubicBezTo>
                  <a:cubicBezTo>
                    <a:pt x="1726" y="2"/>
                    <a:pt x="1726" y="2"/>
                    <a:pt x="1726" y="2"/>
                  </a:cubicBezTo>
                  <a:cubicBezTo>
                    <a:pt x="1726" y="45"/>
                    <a:pt x="1726" y="45"/>
                    <a:pt x="1726" y="45"/>
                  </a:cubicBezTo>
                  <a:cubicBezTo>
                    <a:pt x="1725" y="45"/>
                    <a:pt x="1725" y="45"/>
                    <a:pt x="1725" y="45"/>
                  </a:cubicBezTo>
                  <a:cubicBezTo>
                    <a:pt x="1705" y="2"/>
                    <a:pt x="1705" y="2"/>
                    <a:pt x="1705" y="2"/>
                  </a:cubicBezTo>
                  <a:cubicBezTo>
                    <a:pt x="1687" y="2"/>
                    <a:pt x="1687" y="2"/>
                    <a:pt x="1687" y="2"/>
                  </a:cubicBezTo>
                  <a:cubicBezTo>
                    <a:pt x="1687" y="57"/>
                    <a:pt x="1687" y="57"/>
                    <a:pt x="1687" y="57"/>
                  </a:cubicBezTo>
                  <a:cubicBezTo>
                    <a:pt x="1698" y="57"/>
                    <a:pt x="1698" y="57"/>
                    <a:pt x="1698" y="57"/>
                  </a:cubicBezTo>
                  <a:cubicBezTo>
                    <a:pt x="1698" y="11"/>
                    <a:pt x="1698" y="11"/>
                    <a:pt x="1698" y="11"/>
                  </a:cubicBezTo>
                  <a:cubicBezTo>
                    <a:pt x="1699" y="11"/>
                    <a:pt x="1699" y="11"/>
                    <a:pt x="1699" y="11"/>
                  </a:cubicBezTo>
                  <a:cubicBezTo>
                    <a:pt x="1720" y="57"/>
                    <a:pt x="1720" y="57"/>
                    <a:pt x="1720" y="57"/>
                  </a:cubicBezTo>
                  <a:cubicBezTo>
                    <a:pt x="1737" y="57"/>
                    <a:pt x="1737" y="57"/>
                    <a:pt x="1737" y="57"/>
                  </a:cubicBezTo>
                  <a:close/>
                  <a:moveTo>
                    <a:pt x="1784" y="58"/>
                  </a:moveTo>
                  <a:cubicBezTo>
                    <a:pt x="1801" y="57"/>
                    <a:pt x="1810" y="48"/>
                    <a:pt x="1810" y="30"/>
                  </a:cubicBezTo>
                  <a:cubicBezTo>
                    <a:pt x="1810" y="11"/>
                    <a:pt x="1801" y="1"/>
                    <a:pt x="1784" y="0"/>
                  </a:cubicBezTo>
                  <a:cubicBezTo>
                    <a:pt x="1767" y="1"/>
                    <a:pt x="1759" y="11"/>
                    <a:pt x="1758" y="30"/>
                  </a:cubicBezTo>
                  <a:cubicBezTo>
                    <a:pt x="1759" y="48"/>
                    <a:pt x="1767" y="57"/>
                    <a:pt x="1784" y="58"/>
                  </a:cubicBezTo>
                  <a:close/>
                  <a:moveTo>
                    <a:pt x="1784" y="9"/>
                  </a:moveTo>
                  <a:cubicBezTo>
                    <a:pt x="1793" y="9"/>
                    <a:pt x="1798" y="16"/>
                    <a:pt x="1798" y="30"/>
                  </a:cubicBezTo>
                  <a:cubicBezTo>
                    <a:pt x="1798" y="43"/>
                    <a:pt x="1793" y="50"/>
                    <a:pt x="1784" y="50"/>
                  </a:cubicBezTo>
                  <a:cubicBezTo>
                    <a:pt x="1775" y="50"/>
                    <a:pt x="1771" y="43"/>
                    <a:pt x="1771" y="30"/>
                  </a:cubicBezTo>
                  <a:cubicBezTo>
                    <a:pt x="1771" y="16"/>
                    <a:pt x="1775" y="9"/>
                    <a:pt x="1784" y="9"/>
                  </a:cubicBezTo>
                  <a:close/>
                  <a:moveTo>
                    <a:pt x="1868" y="57"/>
                  </a:moveTo>
                  <a:cubicBezTo>
                    <a:pt x="1868" y="48"/>
                    <a:pt x="1868" y="48"/>
                    <a:pt x="1868" y="48"/>
                  </a:cubicBezTo>
                  <a:cubicBezTo>
                    <a:pt x="1844" y="48"/>
                    <a:pt x="1844" y="48"/>
                    <a:pt x="1844" y="48"/>
                  </a:cubicBezTo>
                  <a:cubicBezTo>
                    <a:pt x="1844" y="2"/>
                    <a:pt x="1844" y="2"/>
                    <a:pt x="1844" y="2"/>
                  </a:cubicBezTo>
                  <a:cubicBezTo>
                    <a:pt x="1833" y="2"/>
                    <a:pt x="1833" y="2"/>
                    <a:pt x="1833" y="2"/>
                  </a:cubicBezTo>
                  <a:cubicBezTo>
                    <a:pt x="1833" y="57"/>
                    <a:pt x="1833" y="57"/>
                    <a:pt x="1833" y="57"/>
                  </a:cubicBezTo>
                  <a:cubicBezTo>
                    <a:pt x="1868" y="57"/>
                    <a:pt x="1868" y="57"/>
                    <a:pt x="1868" y="57"/>
                  </a:cubicBezTo>
                  <a:close/>
                  <a:moveTo>
                    <a:pt x="1913" y="58"/>
                  </a:moveTo>
                  <a:cubicBezTo>
                    <a:pt x="1929" y="57"/>
                    <a:pt x="1938" y="48"/>
                    <a:pt x="1939" y="30"/>
                  </a:cubicBezTo>
                  <a:cubicBezTo>
                    <a:pt x="1938" y="11"/>
                    <a:pt x="1929" y="1"/>
                    <a:pt x="1913" y="0"/>
                  </a:cubicBezTo>
                  <a:cubicBezTo>
                    <a:pt x="1896" y="1"/>
                    <a:pt x="1887" y="11"/>
                    <a:pt x="1886" y="30"/>
                  </a:cubicBezTo>
                  <a:cubicBezTo>
                    <a:pt x="1887" y="48"/>
                    <a:pt x="1896" y="57"/>
                    <a:pt x="1913" y="58"/>
                  </a:cubicBezTo>
                  <a:close/>
                  <a:moveTo>
                    <a:pt x="1913" y="9"/>
                  </a:moveTo>
                  <a:cubicBezTo>
                    <a:pt x="1922" y="9"/>
                    <a:pt x="1926" y="16"/>
                    <a:pt x="1926" y="30"/>
                  </a:cubicBezTo>
                  <a:cubicBezTo>
                    <a:pt x="1926" y="43"/>
                    <a:pt x="1922" y="50"/>
                    <a:pt x="1913" y="50"/>
                  </a:cubicBezTo>
                  <a:cubicBezTo>
                    <a:pt x="1903" y="50"/>
                    <a:pt x="1899" y="43"/>
                    <a:pt x="1899" y="30"/>
                  </a:cubicBezTo>
                  <a:cubicBezTo>
                    <a:pt x="1899" y="16"/>
                    <a:pt x="1903" y="9"/>
                    <a:pt x="1913" y="9"/>
                  </a:cubicBezTo>
                  <a:close/>
                  <a:moveTo>
                    <a:pt x="1997" y="37"/>
                  </a:moveTo>
                  <a:cubicBezTo>
                    <a:pt x="1997" y="48"/>
                    <a:pt x="1997" y="48"/>
                    <a:pt x="1997" y="48"/>
                  </a:cubicBezTo>
                  <a:cubicBezTo>
                    <a:pt x="1997" y="49"/>
                    <a:pt x="1997" y="49"/>
                    <a:pt x="1997" y="48"/>
                  </a:cubicBezTo>
                  <a:cubicBezTo>
                    <a:pt x="1993" y="49"/>
                    <a:pt x="1989" y="50"/>
                    <a:pt x="1986" y="50"/>
                  </a:cubicBezTo>
                  <a:cubicBezTo>
                    <a:pt x="1976" y="49"/>
                    <a:pt x="1971" y="43"/>
                    <a:pt x="1971" y="30"/>
                  </a:cubicBezTo>
                  <a:cubicBezTo>
                    <a:pt x="1971" y="16"/>
                    <a:pt x="1976" y="9"/>
                    <a:pt x="1986" y="9"/>
                  </a:cubicBezTo>
                  <a:cubicBezTo>
                    <a:pt x="1994" y="9"/>
                    <a:pt x="1997" y="12"/>
                    <a:pt x="1997" y="18"/>
                  </a:cubicBezTo>
                  <a:cubicBezTo>
                    <a:pt x="2010" y="18"/>
                    <a:pt x="2010" y="18"/>
                    <a:pt x="2010" y="18"/>
                  </a:cubicBezTo>
                  <a:cubicBezTo>
                    <a:pt x="2010" y="6"/>
                    <a:pt x="2001" y="0"/>
                    <a:pt x="1984" y="0"/>
                  </a:cubicBezTo>
                  <a:cubicBezTo>
                    <a:pt x="1968" y="2"/>
                    <a:pt x="1959" y="11"/>
                    <a:pt x="1959" y="30"/>
                  </a:cubicBezTo>
                  <a:cubicBezTo>
                    <a:pt x="1959" y="47"/>
                    <a:pt x="1968" y="57"/>
                    <a:pt x="1984" y="58"/>
                  </a:cubicBezTo>
                  <a:cubicBezTo>
                    <a:pt x="1989" y="58"/>
                    <a:pt x="1994" y="58"/>
                    <a:pt x="1997" y="57"/>
                  </a:cubicBezTo>
                  <a:cubicBezTo>
                    <a:pt x="2001" y="57"/>
                    <a:pt x="2005" y="57"/>
                    <a:pt x="2009" y="55"/>
                  </a:cubicBezTo>
                  <a:cubicBezTo>
                    <a:pt x="2009" y="27"/>
                    <a:pt x="2009" y="27"/>
                    <a:pt x="2009" y="27"/>
                  </a:cubicBezTo>
                  <a:cubicBezTo>
                    <a:pt x="1987" y="27"/>
                    <a:pt x="1987" y="27"/>
                    <a:pt x="1987" y="27"/>
                  </a:cubicBezTo>
                  <a:cubicBezTo>
                    <a:pt x="1987" y="37"/>
                    <a:pt x="1987" y="37"/>
                    <a:pt x="1987" y="37"/>
                  </a:cubicBezTo>
                  <a:cubicBezTo>
                    <a:pt x="1997" y="37"/>
                    <a:pt x="1997" y="37"/>
                    <a:pt x="1997" y="37"/>
                  </a:cubicBezTo>
                  <a:close/>
                  <a:moveTo>
                    <a:pt x="2048" y="57"/>
                  </a:moveTo>
                  <a:cubicBezTo>
                    <a:pt x="2059" y="57"/>
                    <a:pt x="2059" y="57"/>
                    <a:pt x="2059" y="57"/>
                  </a:cubicBezTo>
                  <a:cubicBezTo>
                    <a:pt x="2059" y="39"/>
                    <a:pt x="2059" y="39"/>
                    <a:pt x="2059" y="39"/>
                  </a:cubicBezTo>
                  <a:cubicBezTo>
                    <a:pt x="2078" y="2"/>
                    <a:pt x="2078" y="2"/>
                    <a:pt x="2078" y="2"/>
                  </a:cubicBezTo>
                  <a:cubicBezTo>
                    <a:pt x="2066" y="2"/>
                    <a:pt x="2066" y="2"/>
                    <a:pt x="2066" y="2"/>
                  </a:cubicBezTo>
                  <a:cubicBezTo>
                    <a:pt x="2054" y="27"/>
                    <a:pt x="2054" y="27"/>
                    <a:pt x="2054" y="27"/>
                  </a:cubicBezTo>
                  <a:cubicBezTo>
                    <a:pt x="2043" y="2"/>
                    <a:pt x="2043" y="2"/>
                    <a:pt x="2043" y="2"/>
                  </a:cubicBezTo>
                  <a:cubicBezTo>
                    <a:pt x="2029" y="2"/>
                    <a:pt x="2029" y="2"/>
                    <a:pt x="2029" y="2"/>
                  </a:cubicBezTo>
                  <a:cubicBezTo>
                    <a:pt x="2048" y="39"/>
                    <a:pt x="2048" y="39"/>
                    <a:pt x="2048" y="39"/>
                  </a:cubicBezTo>
                  <a:lnTo>
                    <a:pt x="204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1874"/>
            </a:p>
          </p:txBody>
        </p:sp>
        <p:sp>
          <p:nvSpPr>
            <p:cNvPr id="32" name="íSļîde">
              <a:extLst>
                <a:ext uri="{FF2B5EF4-FFF2-40B4-BE49-F238E27FC236}">
                  <a16:creationId xmlns:a16="http://schemas.microsoft.com/office/drawing/2014/main" id="{265BF035-31EA-43F3-A3FB-C12E8E15B2E6}"/>
                </a:ext>
              </a:extLst>
            </p:cNvPr>
            <p:cNvSpPr/>
            <p:nvPr/>
          </p:nvSpPr>
          <p:spPr bwMode="auto">
            <a:xfrm>
              <a:off x="2647449" y="2492374"/>
              <a:ext cx="1838789" cy="1871663"/>
            </a:xfrm>
            <a:custGeom>
              <a:avLst/>
              <a:gdLst>
                <a:gd name="T0" fmla="*/ 606 w 808"/>
                <a:gd name="T1" fmla="*/ 701 h 821"/>
                <a:gd name="T2" fmla="*/ 597 w 808"/>
                <a:gd name="T3" fmla="*/ 703 h 821"/>
                <a:gd name="T4" fmla="*/ 597 w 808"/>
                <a:gd name="T5" fmla="*/ 684 h 821"/>
                <a:gd name="T6" fmla="*/ 620 w 808"/>
                <a:gd name="T7" fmla="*/ 651 h 821"/>
                <a:gd name="T8" fmla="*/ 606 w 808"/>
                <a:gd name="T9" fmla="*/ 661 h 821"/>
                <a:gd name="T10" fmla="*/ 584 w 808"/>
                <a:gd name="T11" fmla="*/ 659 h 821"/>
                <a:gd name="T12" fmla="*/ 591 w 808"/>
                <a:gd name="T13" fmla="*/ 642 h 821"/>
                <a:gd name="T14" fmla="*/ 597 w 808"/>
                <a:gd name="T15" fmla="*/ 649 h 821"/>
                <a:gd name="T16" fmla="*/ 620 w 808"/>
                <a:gd name="T17" fmla="*/ 619 h 821"/>
                <a:gd name="T18" fmla="*/ 636 w 808"/>
                <a:gd name="T19" fmla="*/ 634 h 821"/>
                <a:gd name="T20" fmla="*/ 623 w 808"/>
                <a:gd name="T21" fmla="*/ 679 h 821"/>
                <a:gd name="T22" fmla="*/ 620 w 808"/>
                <a:gd name="T23" fmla="*/ 692 h 821"/>
                <a:gd name="T24" fmla="*/ 177 w 808"/>
                <a:gd name="T25" fmla="*/ 710 h 821"/>
                <a:gd name="T26" fmla="*/ 216 w 808"/>
                <a:gd name="T27" fmla="*/ 643 h 821"/>
                <a:gd name="T28" fmla="*/ 233 w 808"/>
                <a:gd name="T29" fmla="*/ 632 h 821"/>
                <a:gd name="T30" fmla="*/ 209 w 808"/>
                <a:gd name="T31" fmla="*/ 667 h 821"/>
                <a:gd name="T32" fmla="*/ 245 w 808"/>
                <a:gd name="T33" fmla="*/ 647 h 821"/>
                <a:gd name="T34" fmla="*/ 246 w 808"/>
                <a:gd name="T35" fmla="*/ 676 h 821"/>
                <a:gd name="T36" fmla="*/ 228 w 808"/>
                <a:gd name="T37" fmla="*/ 694 h 821"/>
                <a:gd name="T38" fmla="*/ 203 w 808"/>
                <a:gd name="T39" fmla="*/ 719 h 821"/>
                <a:gd name="T40" fmla="*/ 207 w 808"/>
                <a:gd name="T41" fmla="*/ 683 h 821"/>
                <a:gd name="T42" fmla="*/ 446 w 808"/>
                <a:gd name="T43" fmla="*/ 698 h 821"/>
                <a:gd name="T44" fmla="*/ 444 w 808"/>
                <a:gd name="T45" fmla="*/ 686 h 821"/>
                <a:gd name="T46" fmla="*/ 445 w 808"/>
                <a:gd name="T47" fmla="*/ 674 h 821"/>
                <a:gd name="T48" fmla="*/ 434 w 808"/>
                <a:gd name="T49" fmla="*/ 668 h 821"/>
                <a:gd name="T50" fmla="*/ 438 w 808"/>
                <a:gd name="T51" fmla="*/ 651 h 821"/>
                <a:gd name="T52" fmla="*/ 456 w 808"/>
                <a:gd name="T53" fmla="*/ 644 h 821"/>
                <a:gd name="T54" fmla="*/ 465 w 808"/>
                <a:gd name="T55" fmla="*/ 643 h 821"/>
                <a:gd name="T56" fmla="*/ 457 w 808"/>
                <a:gd name="T57" fmla="*/ 675 h 821"/>
                <a:gd name="T58" fmla="*/ 455 w 808"/>
                <a:gd name="T59" fmla="*/ 690 h 821"/>
                <a:gd name="T60" fmla="*/ 265 w 808"/>
                <a:gd name="T61" fmla="*/ 713 h 821"/>
                <a:gd name="T62" fmla="*/ 562 w 808"/>
                <a:gd name="T63" fmla="*/ 715 h 821"/>
                <a:gd name="T64" fmla="*/ 292 w 808"/>
                <a:gd name="T65" fmla="*/ 705 h 821"/>
                <a:gd name="T66" fmla="*/ 300 w 808"/>
                <a:gd name="T67" fmla="*/ 666 h 821"/>
                <a:gd name="T68" fmla="*/ 285 w 808"/>
                <a:gd name="T69" fmla="*/ 672 h 821"/>
                <a:gd name="T70" fmla="*/ 302 w 808"/>
                <a:gd name="T71" fmla="*/ 650 h 821"/>
                <a:gd name="T72" fmla="*/ 307 w 808"/>
                <a:gd name="T73" fmla="*/ 637 h 821"/>
                <a:gd name="T74" fmla="*/ 319 w 808"/>
                <a:gd name="T75" fmla="*/ 648 h 821"/>
                <a:gd name="T76" fmla="*/ 305 w 808"/>
                <a:gd name="T77" fmla="*/ 696 h 821"/>
                <a:gd name="T78" fmla="*/ 511 w 808"/>
                <a:gd name="T79" fmla="*/ 689 h 821"/>
                <a:gd name="T80" fmla="*/ 538 w 808"/>
                <a:gd name="T81" fmla="*/ 638 h 821"/>
                <a:gd name="T82" fmla="*/ 529 w 808"/>
                <a:gd name="T83" fmla="*/ 700 h 821"/>
                <a:gd name="T84" fmla="*/ 241 w 808"/>
                <a:gd name="T85" fmla="*/ 701 h 821"/>
                <a:gd name="T86" fmla="*/ 469 w 808"/>
                <a:gd name="T87" fmla="*/ 701 h 821"/>
                <a:gd name="T88" fmla="*/ 447 w 808"/>
                <a:gd name="T89" fmla="*/ 705 h 821"/>
                <a:gd name="T90" fmla="*/ 349 w 808"/>
                <a:gd name="T91" fmla="*/ 697 h 821"/>
                <a:gd name="T92" fmla="*/ 371 w 808"/>
                <a:gd name="T93" fmla="*/ 665 h 821"/>
                <a:gd name="T94" fmla="*/ 400 w 808"/>
                <a:gd name="T95" fmla="*/ 667 h 821"/>
                <a:gd name="T96" fmla="*/ 375 w 808"/>
                <a:gd name="T97" fmla="*/ 697 h 821"/>
                <a:gd name="T98" fmla="*/ 220 w 808"/>
                <a:gd name="T99" fmla="*/ 683 h 821"/>
                <a:gd name="T100" fmla="*/ 223 w 808"/>
                <a:gd name="T101" fmla="*/ 690 h 821"/>
                <a:gd name="T102" fmla="*/ 318 w 808"/>
                <a:gd name="T103" fmla="*/ 697 h 821"/>
                <a:gd name="T104" fmla="*/ 206 w 808"/>
                <a:gd name="T105" fmla="*/ 674 h 821"/>
                <a:gd name="T106" fmla="*/ 311 w 808"/>
                <a:gd name="T107" fmla="*/ 660 h 821"/>
                <a:gd name="T108" fmla="*/ 614 w 808"/>
                <a:gd name="T109" fmla="*/ 661 h 821"/>
                <a:gd name="T110" fmla="*/ 607 w 808"/>
                <a:gd name="T111" fmla="*/ 650 h 821"/>
                <a:gd name="T112" fmla="*/ 217 w 808"/>
                <a:gd name="T113" fmla="*/ 627 h 821"/>
                <a:gd name="T114" fmla="*/ 161 w 808"/>
                <a:gd name="T115" fmla="*/ 585 h 821"/>
                <a:gd name="T116" fmla="*/ 114 w 808"/>
                <a:gd name="T117" fmla="*/ 372 h 821"/>
                <a:gd name="T118" fmla="*/ 243 w 808"/>
                <a:gd name="T119" fmla="*/ 205 h 821"/>
                <a:gd name="T120" fmla="*/ 433 w 808"/>
                <a:gd name="T121" fmla="*/ 152 h 821"/>
                <a:gd name="T122" fmla="*/ 653 w 808"/>
                <a:gd name="T123" fmla="*/ 325 h 821"/>
                <a:gd name="T124" fmla="*/ 664 w 808"/>
                <a:gd name="T125" fmla="*/ 501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8" h="821">
                  <a:moveTo>
                    <a:pt x="404" y="821"/>
                  </a:moveTo>
                  <a:cubicBezTo>
                    <a:pt x="626" y="821"/>
                    <a:pt x="808" y="637"/>
                    <a:pt x="808" y="411"/>
                  </a:cubicBezTo>
                  <a:cubicBezTo>
                    <a:pt x="808" y="185"/>
                    <a:pt x="626" y="0"/>
                    <a:pt x="404" y="0"/>
                  </a:cubicBezTo>
                  <a:cubicBezTo>
                    <a:pt x="181" y="0"/>
                    <a:pt x="0" y="185"/>
                    <a:pt x="0" y="411"/>
                  </a:cubicBezTo>
                  <a:cubicBezTo>
                    <a:pt x="0" y="637"/>
                    <a:pt x="181" y="821"/>
                    <a:pt x="404" y="821"/>
                  </a:cubicBezTo>
                  <a:close/>
                  <a:moveTo>
                    <a:pt x="404" y="3"/>
                  </a:moveTo>
                  <a:cubicBezTo>
                    <a:pt x="474" y="48"/>
                    <a:pt x="616" y="90"/>
                    <a:pt x="583" y="158"/>
                  </a:cubicBezTo>
                  <a:cubicBezTo>
                    <a:pt x="638" y="106"/>
                    <a:pt x="721" y="230"/>
                    <a:pt x="785" y="285"/>
                  </a:cubicBezTo>
                  <a:cubicBezTo>
                    <a:pt x="765" y="362"/>
                    <a:pt x="769" y="520"/>
                    <a:pt x="693" y="507"/>
                  </a:cubicBezTo>
                  <a:cubicBezTo>
                    <a:pt x="761" y="544"/>
                    <a:pt x="669" y="666"/>
                    <a:pt x="644" y="734"/>
                  </a:cubicBezTo>
                  <a:cubicBezTo>
                    <a:pt x="567" y="740"/>
                    <a:pt x="412" y="799"/>
                    <a:pt x="405" y="723"/>
                  </a:cubicBezTo>
                  <a:cubicBezTo>
                    <a:pt x="392" y="797"/>
                    <a:pt x="241" y="737"/>
                    <a:pt x="161" y="732"/>
                  </a:cubicBezTo>
                  <a:cubicBezTo>
                    <a:pt x="134" y="658"/>
                    <a:pt x="46" y="545"/>
                    <a:pt x="113" y="509"/>
                  </a:cubicBezTo>
                  <a:cubicBezTo>
                    <a:pt x="35" y="520"/>
                    <a:pt x="47" y="364"/>
                    <a:pt x="23" y="284"/>
                  </a:cubicBezTo>
                  <a:cubicBezTo>
                    <a:pt x="90" y="245"/>
                    <a:pt x="172" y="105"/>
                    <a:pt x="229" y="159"/>
                  </a:cubicBezTo>
                  <a:cubicBezTo>
                    <a:pt x="197" y="85"/>
                    <a:pt x="340" y="46"/>
                    <a:pt x="404" y="3"/>
                  </a:cubicBezTo>
                  <a:close/>
                  <a:moveTo>
                    <a:pt x="609" y="729"/>
                  </a:move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1" y="628"/>
                    <a:pt x="621" y="628"/>
                    <a:pt x="621" y="628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09" y="729"/>
                    <a:pt x="609" y="729"/>
                    <a:pt x="609" y="729"/>
                  </a:cubicBezTo>
                  <a:close/>
                  <a:moveTo>
                    <a:pt x="176" y="724"/>
                  </a:move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3"/>
                    <a:pt x="194" y="683"/>
                    <a:pt x="195" y="683"/>
                  </a:cubicBezTo>
                  <a:cubicBezTo>
                    <a:pt x="195" y="683"/>
                    <a:pt x="195" y="683"/>
                    <a:pt x="195" y="683"/>
                  </a:cubicBezTo>
                  <a:cubicBezTo>
                    <a:pt x="195" y="683"/>
                    <a:pt x="195" y="682"/>
                    <a:pt x="196" y="682"/>
                  </a:cubicBezTo>
                  <a:cubicBezTo>
                    <a:pt x="196" y="682"/>
                    <a:pt x="196" y="682"/>
                    <a:pt x="196" y="682"/>
                  </a:cubicBezTo>
                  <a:cubicBezTo>
                    <a:pt x="196" y="682"/>
                    <a:pt x="196" y="682"/>
                    <a:pt x="196" y="681"/>
                  </a:cubicBezTo>
                  <a:cubicBezTo>
                    <a:pt x="196" y="681"/>
                    <a:pt x="196" y="681"/>
                    <a:pt x="196" y="681"/>
                  </a:cubicBezTo>
                  <a:cubicBezTo>
                    <a:pt x="196" y="681"/>
                    <a:pt x="196" y="681"/>
                    <a:pt x="197" y="681"/>
                  </a:cubicBezTo>
                  <a:cubicBezTo>
                    <a:pt x="197" y="681"/>
                    <a:pt x="197" y="681"/>
                    <a:pt x="197" y="681"/>
                  </a:cubicBezTo>
                  <a:cubicBezTo>
                    <a:pt x="198" y="679"/>
                    <a:pt x="199" y="677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15" y="706"/>
                    <a:pt x="215" y="706"/>
                    <a:pt x="215" y="706"/>
                  </a:cubicBezTo>
                  <a:cubicBezTo>
                    <a:pt x="214" y="707"/>
                    <a:pt x="214" y="707"/>
                    <a:pt x="214" y="707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8"/>
                    <a:pt x="214" y="698"/>
                  </a:cubicBezTo>
                  <a:cubicBezTo>
                    <a:pt x="214" y="698"/>
                    <a:pt x="214" y="698"/>
                    <a:pt x="214" y="698"/>
                  </a:cubicBezTo>
                  <a:cubicBezTo>
                    <a:pt x="213" y="698"/>
                    <a:pt x="213" y="698"/>
                    <a:pt x="213" y="697"/>
                  </a:cubicBezTo>
                  <a:cubicBezTo>
                    <a:pt x="213" y="697"/>
                    <a:pt x="213" y="697"/>
                    <a:pt x="213" y="697"/>
                  </a:cubicBezTo>
                  <a:cubicBezTo>
                    <a:pt x="213" y="696"/>
                    <a:pt x="213" y="696"/>
                    <a:pt x="213" y="695"/>
                  </a:cubicBezTo>
                  <a:cubicBezTo>
                    <a:pt x="213" y="695"/>
                    <a:pt x="213" y="695"/>
                    <a:pt x="213" y="695"/>
                  </a:cubicBezTo>
                  <a:cubicBezTo>
                    <a:pt x="213" y="693"/>
                    <a:pt x="213" y="691"/>
                    <a:pt x="213" y="689"/>
                  </a:cubicBezTo>
                  <a:cubicBezTo>
                    <a:pt x="213" y="689"/>
                    <a:pt x="213" y="689"/>
                    <a:pt x="213" y="689"/>
                  </a:cubicBezTo>
                  <a:cubicBezTo>
                    <a:pt x="213" y="688"/>
                    <a:pt x="213" y="688"/>
                    <a:pt x="214" y="687"/>
                  </a:cubicBezTo>
                  <a:cubicBezTo>
                    <a:pt x="214" y="687"/>
                    <a:pt x="214" y="687"/>
                    <a:pt x="214" y="687"/>
                  </a:cubicBezTo>
                  <a:cubicBezTo>
                    <a:pt x="214" y="686"/>
                    <a:pt x="214" y="685"/>
                    <a:pt x="215" y="684"/>
                  </a:cubicBezTo>
                  <a:cubicBezTo>
                    <a:pt x="215" y="684"/>
                    <a:pt x="215" y="684"/>
                    <a:pt x="215" y="684"/>
                  </a:cubicBezTo>
                  <a:cubicBezTo>
                    <a:pt x="215" y="684"/>
                    <a:pt x="216" y="683"/>
                    <a:pt x="216" y="682"/>
                  </a:cubicBezTo>
                  <a:cubicBezTo>
                    <a:pt x="216" y="682"/>
                    <a:pt x="216" y="682"/>
                    <a:pt x="216" y="682"/>
                  </a:cubicBezTo>
                  <a:cubicBezTo>
                    <a:pt x="217" y="681"/>
                    <a:pt x="217" y="680"/>
                    <a:pt x="218" y="679"/>
                  </a:cubicBezTo>
                  <a:cubicBezTo>
                    <a:pt x="218" y="679"/>
                    <a:pt x="218" y="679"/>
                    <a:pt x="218" y="679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6" y="679"/>
                    <a:pt x="213" y="681"/>
                    <a:pt x="210" y="683"/>
                  </a:cubicBezTo>
                  <a:cubicBezTo>
                    <a:pt x="210" y="683"/>
                    <a:pt x="210" y="683"/>
                    <a:pt x="210" y="683"/>
                  </a:cubicBezTo>
                  <a:cubicBezTo>
                    <a:pt x="209" y="684"/>
                    <a:pt x="208" y="684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79"/>
                  </a:cubicBezTo>
                  <a:cubicBezTo>
                    <a:pt x="202" y="679"/>
                    <a:pt x="202" y="679"/>
                    <a:pt x="202" y="679"/>
                  </a:cubicBezTo>
                  <a:cubicBezTo>
                    <a:pt x="202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0" y="680"/>
                    <a:pt x="200" y="680"/>
                  </a:cubicBezTo>
                  <a:cubicBezTo>
                    <a:pt x="200" y="680"/>
                    <a:pt x="200" y="680"/>
                    <a:pt x="200" y="680"/>
                  </a:cubicBezTo>
                  <a:cubicBezTo>
                    <a:pt x="200" y="680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76" y="724"/>
                    <a:pt x="176" y="724"/>
                    <a:pt x="176" y="724"/>
                  </a:cubicBezTo>
                  <a:close/>
                  <a:moveTo>
                    <a:pt x="425" y="723"/>
                  </a:move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4" y="668"/>
                    <a:pt x="454" y="668"/>
                  </a:cubicBezTo>
                  <a:cubicBezTo>
                    <a:pt x="454" y="668"/>
                    <a:pt x="454" y="668"/>
                    <a:pt x="454" y="668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0"/>
                    <a:pt x="445" y="640"/>
                    <a:pt x="445" y="640"/>
                  </a:cubicBezTo>
                  <a:cubicBezTo>
                    <a:pt x="445" y="639"/>
                    <a:pt x="445" y="639"/>
                    <a:pt x="445" y="639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0" y="670"/>
                    <a:pt x="458" y="671"/>
                    <a:pt x="458" y="671"/>
                  </a:cubicBezTo>
                  <a:cubicBezTo>
                    <a:pt x="458" y="671"/>
                    <a:pt x="458" y="671"/>
                    <a:pt x="458" y="671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6" y="723"/>
                    <a:pt x="426" y="723"/>
                    <a:pt x="426" y="723"/>
                  </a:cubicBezTo>
                  <a:lnTo>
                    <a:pt x="425" y="723"/>
                  </a:lnTo>
                  <a:close/>
                  <a:moveTo>
                    <a:pt x="270" y="716"/>
                  </a:move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lose/>
                  <a:moveTo>
                    <a:pt x="562" y="715"/>
                  </a:moveTo>
                  <a:cubicBezTo>
                    <a:pt x="562" y="715"/>
                    <a:pt x="562" y="715"/>
                    <a:pt x="562" y="715"/>
                  </a:cubicBezTo>
                  <a:cubicBezTo>
                    <a:pt x="562" y="715"/>
                    <a:pt x="562" y="715"/>
                    <a:pt x="562" y="715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2" y="715"/>
                    <a:pt x="562" y="715"/>
                    <a:pt x="562" y="715"/>
                  </a:cubicBezTo>
                  <a:close/>
                  <a:moveTo>
                    <a:pt x="304" y="713"/>
                  </a:moveTo>
                  <a:cubicBezTo>
                    <a:pt x="302" y="712"/>
                    <a:pt x="302" y="712"/>
                    <a:pt x="302" y="712"/>
                  </a:cubicBezTo>
                  <a:cubicBezTo>
                    <a:pt x="302" y="712"/>
                    <a:pt x="302" y="712"/>
                    <a:pt x="302" y="712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1"/>
                    <a:pt x="302" y="621"/>
                    <a:pt x="302" y="621"/>
                  </a:cubicBezTo>
                  <a:cubicBezTo>
                    <a:pt x="303" y="621"/>
                    <a:pt x="303" y="621"/>
                    <a:pt x="303" y="621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lose/>
                  <a:moveTo>
                    <a:pt x="506" y="712"/>
                  </a:moveTo>
                  <a:cubicBezTo>
                    <a:pt x="506" y="710"/>
                    <a:pt x="506" y="710"/>
                    <a:pt x="506" y="710"/>
                  </a:cubicBezTo>
                  <a:cubicBezTo>
                    <a:pt x="506" y="710"/>
                    <a:pt x="506" y="710"/>
                    <a:pt x="506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0"/>
                    <a:pt x="536" y="650"/>
                    <a:pt x="535" y="647"/>
                  </a:cubicBezTo>
                  <a:cubicBezTo>
                    <a:pt x="535" y="647"/>
                    <a:pt x="535" y="647"/>
                    <a:pt x="535" y="647"/>
                  </a:cubicBezTo>
                  <a:cubicBezTo>
                    <a:pt x="535" y="645"/>
                    <a:pt x="534" y="644"/>
                    <a:pt x="534" y="643"/>
                  </a:cubicBezTo>
                  <a:cubicBezTo>
                    <a:pt x="534" y="643"/>
                    <a:pt x="534" y="643"/>
                    <a:pt x="534" y="643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2" y="642"/>
                    <a:pt x="542" y="642"/>
                    <a:pt x="543" y="643"/>
                  </a:cubicBezTo>
                  <a:cubicBezTo>
                    <a:pt x="543" y="643"/>
                    <a:pt x="543" y="643"/>
                    <a:pt x="543" y="643"/>
                  </a:cubicBezTo>
                  <a:cubicBezTo>
                    <a:pt x="544" y="645"/>
                    <a:pt x="544" y="645"/>
                    <a:pt x="544" y="647"/>
                  </a:cubicBezTo>
                  <a:cubicBezTo>
                    <a:pt x="544" y="647"/>
                    <a:pt x="544" y="647"/>
                    <a:pt x="544" y="647"/>
                  </a:cubicBezTo>
                  <a:cubicBezTo>
                    <a:pt x="544" y="648"/>
                    <a:pt x="544" y="648"/>
                    <a:pt x="544" y="649"/>
                  </a:cubicBezTo>
                  <a:cubicBezTo>
                    <a:pt x="544" y="649"/>
                    <a:pt x="544" y="649"/>
                    <a:pt x="544" y="649"/>
                  </a:cubicBezTo>
                  <a:cubicBezTo>
                    <a:pt x="539" y="675"/>
                    <a:pt x="539" y="675"/>
                    <a:pt x="539" y="675"/>
                  </a:cubicBezTo>
                  <a:cubicBezTo>
                    <a:pt x="540" y="675"/>
                    <a:pt x="540" y="675"/>
                    <a:pt x="540" y="675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07" y="712"/>
                    <a:pt x="507" y="712"/>
                    <a:pt x="507" y="712"/>
                  </a:cubicBezTo>
                  <a:lnTo>
                    <a:pt x="506" y="712"/>
                  </a:lnTo>
                  <a:close/>
                  <a:moveTo>
                    <a:pt x="242" y="710"/>
                  </a:move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2" y="710"/>
                    <a:pt x="242" y="710"/>
                    <a:pt x="242" y="710"/>
                  </a:cubicBezTo>
                  <a:close/>
                  <a:moveTo>
                    <a:pt x="468" y="708"/>
                  </a:moveTo>
                  <a:cubicBezTo>
                    <a:pt x="467" y="707"/>
                    <a:pt x="467" y="707"/>
                    <a:pt x="467" y="707"/>
                  </a:cubicBezTo>
                  <a:cubicBezTo>
                    <a:pt x="467" y="707"/>
                    <a:pt x="467" y="707"/>
                    <a:pt x="467" y="707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lose/>
                  <a:moveTo>
                    <a:pt x="445" y="707"/>
                  </a:move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lose/>
                  <a:moveTo>
                    <a:pt x="352" y="706"/>
                  </a:move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1" y="699"/>
                    <a:pt x="371" y="699"/>
                    <a:pt x="370" y="699"/>
                  </a:cubicBezTo>
                  <a:cubicBezTo>
                    <a:pt x="370" y="699"/>
                    <a:pt x="370" y="699"/>
                    <a:pt x="370" y="699"/>
                  </a:cubicBezTo>
                  <a:cubicBezTo>
                    <a:pt x="370" y="699"/>
                    <a:pt x="369" y="699"/>
                    <a:pt x="369" y="699"/>
                  </a:cubicBezTo>
                  <a:cubicBezTo>
                    <a:pt x="369" y="699"/>
                    <a:pt x="369" y="700"/>
                    <a:pt x="369" y="700"/>
                  </a:cubicBezTo>
                  <a:cubicBezTo>
                    <a:pt x="369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7" y="701"/>
                    <a:pt x="367" y="701"/>
                    <a:pt x="366" y="701"/>
                  </a:cubicBezTo>
                  <a:cubicBezTo>
                    <a:pt x="366" y="701"/>
                    <a:pt x="366" y="701"/>
                    <a:pt x="366" y="701"/>
                  </a:cubicBezTo>
                  <a:cubicBezTo>
                    <a:pt x="366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2"/>
                  </a:cubicBezTo>
                  <a:cubicBezTo>
                    <a:pt x="364" y="702"/>
                    <a:pt x="364" y="702"/>
                    <a:pt x="364" y="702"/>
                  </a:cubicBezTo>
                  <a:cubicBezTo>
                    <a:pt x="364" y="702"/>
                    <a:pt x="363" y="702"/>
                    <a:pt x="363" y="702"/>
                  </a:cubicBezTo>
                  <a:cubicBezTo>
                    <a:pt x="363" y="702"/>
                    <a:pt x="363" y="702"/>
                    <a:pt x="363" y="702"/>
                  </a:cubicBezTo>
                  <a:cubicBezTo>
                    <a:pt x="363" y="702"/>
                    <a:pt x="362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2" y="706"/>
                    <a:pt x="352" y="706"/>
                    <a:pt x="352" y="706"/>
                  </a:cubicBezTo>
                  <a:close/>
                  <a:moveTo>
                    <a:pt x="218" y="701"/>
                  </a:move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6" y="698"/>
                    <a:pt x="216" y="697"/>
                  </a:cubicBezTo>
                  <a:cubicBezTo>
                    <a:pt x="216" y="697"/>
                    <a:pt x="216" y="697"/>
                    <a:pt x="216" y="697"/>
                  </a:cubicBezTo>
                  <a:cubicBezTo>
                    <a:pt x="216" y="697"/>
                    <a:pt x="216" y="696"/>
                    <a:pt x="215" y="696"/>
                  </a:cubicBezTo>
                  <a:cubicBezTo>
                    <a:pt x="215" y="696"/>
                    <a:pt x="215" y="696"/>
                    <a:pt x="215" y="696"/>
                  </a:cubicBezTo>
                  <a:cubicBezTo>
                    <a:pt x="215" y="695"/>
                    <a:pt x="215" y="695"/>
                    <a:pt x="215" y="694"/>
                  </a:cubicBezTo>
                  <a:cubicBezTo>
                    <a:pt x="215" y="694"/>
                    <a:pt x="215" y="694"/>
                    <a:pt x="215" y="694"/>
                  </a:cubicBezTo>
                  <a:cubicBezTo>
                    <a:pt x="215" y="694"/>
                    <a:pt x="215" y="693"/>
                    <a:pt x="215" y="692"/>
                  </a:cubicBezTo>
                  <a:cubicBezTo>
                    <a:pt x="215" y="692"/>
                    <a:pt x="215" y="692"/>
                    <a:pt x="215" y="692"/>
                  </a:cubicBezTo>
                  <a:cubicBezTo>
                    <a:pt x="215" y="692"/>
                    <a:pt x="215" y="691"/>
                    <a:pt x="215" y="691"/>
                  </a:cubicBezTo>
                  <a:cubicBezTo>
                    <a:pt x="215" y="691"/>
                    <a:pt x="215" y="691"/>
                    <a:pt x="215" y="691"/>
                  </a:cubicBezTo>
                  <a:cubicBezTo>
                    <a:pt x="216" y="690"/>
                    <a:pt x="216" y="689"/>
                    <a:pt x="216" y="689"/>
                  </a:cubicBezTo>
                  <a:cubicBezTo>
                    <a:pt x="216" y="689"/>
                    <a:pt x="216" y="689"/>
                    <a:pt x="216" y="689"/>
                  </a:cubicBezTo>
                  <a:cubicBezTo>
                    <a:pt x="216" y="688"/>
                    <a:pt x="216" y="688"/>
                    <a:pt x="216" y="687"/>
                  </a:cubicBezTo>
                  <a:cubicBezTo>
                    <a:pt x="216" y="687"/>
                    <a:pt x="216" y="687"/>
                    <a:pt x="216" y="687"/>
                  </a:cubicBezTo>
                  <a:cubicBezTo>
                    <a:pt x="216" y="687"/>
                    <a:pt x="217" y="686"/>
                    <a:pt x="217" y="686"/>
                  </a:cubicBezTo>
                  <a:cubicBezTo>
                    <a:pt x="217" y="686"/>
                    <a:pt x="217" y="686"/>
                    <a:pt x="217" y="686"/>
                  </a:cubicBezTo>
                  <a:cubicBezTo>
                    <a:pt x="217" y="686"/>
                    <a:pt x="217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19" y="685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4" y="688"/>
                  </a:cubicBezTo>
                  <a:cubicBezTo>
                    <a:pt x="224" y="688"/>
                    <a:pt x="224" y="688"/>
                    <a:pt x="224" y="688"/>
                  </a:cubicBezTo>
                  <a:cubicBezTo>
                    <a:pt x="224" y="688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3" y="689"/>
                    <a:pt x="223" y="689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2" y="693"/>
                    <a:pt x="222" y="692"/>
                    <a:pt x="222" y="692"/>
                  </a:cubicBezTo>
                  <a:cubicBezTo>
                    <a:pt x="222" y="692"/>
                    <a:pt x="222" y="692"/>
                    <a:pt x="222" y="692"/>
                  </a:cubicBezTo>
                  <a:cubicBezTo>
                    <a:pt x="222" y="692"/>
                    <a:pt x="222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3"/>
                  </a:cubicBezTo>
                  <a:cubicBezTo>
                    <a:pt x="224" y="693"/>
                    <a:pt x="224" y="693"/>
                    <a:pt x="224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4"/>
                    <a:pt x="225" y="694"/>
                    <a:pt x="224" y="694"/>
                  </a:cubicBezTo>
                  <a:cubicBezTo>
                    <a:pt x="224" y="694"/>
                    <a:pt x="224" y="694"/>
                    <a:pt x="224" y="694"/>
                  </a:cubicBezTo>
                  <a:cubicBezTo>
                    <a:pt x="224" y="694"/>
                    <a:pt x="224" y="694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8"/>
                    <a:pt x="223" y="698"/>
                  </a:cubicBezTo>
                  <a:cubicBezTo>
                    <a:pt x="223" y="698"/>
                    <a:pt x="223" y="698"/>
                    <a:pt x="223" y="698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8" y="701"/>
                    <a:pt x="218" y="701"/>
                    <a:pt x="218" y="701"/>
                  </a:cubicBezTo>
                  <a:close/>
                  <a:moveTo>
                    <a:pt x="318" y="698"/>
                  </a:moveTo>
                  <a:cubicBezTo>
                    <a:pt x="318" y="698"/>
                    <a:pt x="318" y="698"/>
                    <a:pt x="318" y="698"/>
                  </a:cubicBezTo>
                  <a:cubicBezTo>
                    <a:pt x="318" y="698"/>
                    <a:pt x="318" y="698"/>
                    <a:pt x="318" y="698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8"/>
                    <a:pt x="319" y="698"/>
                    <a:pt x="319" y="698"/>
                  </a:cubicBezTo>
                  <a:lnTo>
                    <a:pt x="318" y="698"/>
                  </a:lnTo>
                  <a:close/>
                  <a:moveTo>
                    <a:pt x="203" y="679"/>
                  </a:moveTo>
                  <a:cubicBezTo>
                    <a:pt x="203" y="679"/>
                    <a:pt x="202" y="679"/>
                    <a:pt x="202" y="678"/>
                  </a:cubicBezTo>
                  <a:cubicBezTo>
                    <a:pt x="202" y="678"/>
                    <a:pt x="202" y="678"/>
                    <a:pt x="202" y="678"/>
                  </a:cubicBezTo>
                  <a:cubicBezTo>
                    <a:pt x="202" y="678"/>
                    <a:pt x="202" y="678"/>
                    <a:pt x="202" y="677"/>
                  </a:cubicBezTo>
                  <a:cubicBezTo>
                    <a:pt x="202" y="677"/>
                    <a:pt x="202" y="677"/>
                    <a:pt x="202" y="677"/>
                  </a:cubicBezTo>
                  <a:cubicBezTo>
                    <a:pt x="202" y="677"/>
                    <a:pt x="203" y="676"/>
                    <a:pt x="203" y="676"/>
                  </a:cubicBezTo>
                  <a:cubicBezTo>
                    <a:pt x="203" y="676"/>
                    <a:pt x="203" y="676"/>
                    <a:pt x="203" y="676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6" y="675"/>
                    <a:pt x="215" y="676"/>
                    <a:pt x="214" y="676"/>
                  </a:cubicBezTo>
                  <a:cubicBezTo>
                    <a:pt x="214" y="676"/>
                    <a:pt x="214" y="676"/>
                    <a:pt x="214" y="676"/>
                  </a:cubicBezTo>
                  <a:cubicBezTo>
                    <a:pt x="203" y="679"/>
                    <a:pt x="203" y="679"/>
                    <a:pt x="203" y="679"/>
                  </a:cubicBezTo>
                  <a:close/>
                  <a:moveTo>
                    <a:pt x="305" y="665"/>
                  </a:moveTo>
                  <a:cubicBezTo>
                    <a:pt x="306" y="655"/>
                    <a:pt x="306" y="655"/>
                    <a:pt x="306" y="655"/>
                  </a:cubicBezTo>
                  <a:cubicBezTo>
                    <a:pt x="306" y="655"/>
                    <a:pt x="306" y="655"/>
                    <a:pt x="306" y="655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5" y="665"/>
                    <a:pt x="305" y="665"/>
                    <a:pt x="305" y="665"/>
                  </a:cubicBezTo>
                  <a:close/>
                  <a:moveTo>
                    <a:pt x="598" y="662"/>
                  </a:move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2"/>
                    <a:pt x="599" y="662"/>
                    <a:pt x="599" y="662"/>
                  </a:cubicBezTo>
                  <a:lnTo>
                    <a:pt x="598" y="662"/>
                  </a:lnTo>
                  <a:close/>
                  <a:moveTo>
                    <a:pt x="615" y="662"/>
                  </a:move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2"/>
                    <a:pt x="616" y="662"/>
                    <a:pt x="616" y="662"/>
                  </a:cubicBezTo>
                  <a:lnTo>
                    <a:pt x="615" y="662"/>
                  </a:lnTo>
                  <a:close/>
                  <a:moveTo>
                    <a:pt x="607" y="656"/>
                  </a:moveTo>
                  <a:cubicBezTo>
                    <a:pt x="606" y="656"/>
                    <a:pt x="606" y="656"/>
                    <a:pt x="606" y="656"/>
                  </a:cubicBezTo>
                  <a:cubicBezTo>
                    <a:pt x="606" y="656"/>
                    <a:pt x="606" y="656"/>
                    <a:pt x="606" y="656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lose/>
                  <a:moveTo>
                    <a:pt x="307" y="647"/>
                  </a:moveTo>
                  <a:cubicBezTo>
                    <a:pt x="307" y="647"/>
                    <a:pt x="307" y="647"/>
                    <a:pt x="307" y="647"/>
                  </a:cubicBezTo>
                  <a:cubicBezTo>
                    <a:pt x="307" y="647"/>
                    <a:pt x="307" y="647"/>
                    <a:pt x="307" y="647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7" y="647"/>
                    <a:pt x="307" y="647"/>
                    <a:pt x="307" y="647"/>
                  </a:cubicBezTo>
                  <a:close/>
                  <a:moveTo>
                    <a:pt x="601" y="645"/>
                  </a:moveTo>
                  <a:cubicBezTo>
                    <a:pt x="601" y="645"/>
                    <a:pt x="601" y="645"/>
                    <a:pt x="601" y="645"/>
                  </a:cubicBezTo>
                  <a:close/>
                  <a:moveTo>
                    <a:pt x="217" y="632"/>
                  </a:moveTo>
                  <a:cubicBezTo>
                    <a:pt x="217" y="632"/>
                    <a:pt x="217" y="632"/>
                    <a:pt x="217" y="632"/>
                  </a:cubicBezTo>
                  <a:cubicBezTo>
                    <a:pt x="217" y="632"/>
                    <a:pt x="217" y="632"/>
                    <a:pt x="217" y="632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7" y="632"/>
                    <a:pt x="217" y="632"/>
                    <a:pt x="217" y="632"/>
                  </a:cubicBezTo>
                  <a:close/>
                  <a:moveTo>
                    <a:pt x="179" y="574"/>
                  </a:moveTo>
                  <a:cubicBezTo>
                    <a:pt x="174" y="578"/>
                    <a:pt x="174" y="578"/>
                    <a:pt x="174" y="578"/>
                  </a:cubicBezTo>
                  <a:cubicBezTo>
                    <a:pt x="164" y="563"/>
                    <a:pt x="164" y="563"/>
                    <a:pt x="164" y="563"/>
                  </a:cubicBezTo>
                  <a:cubicBezTo>
                    <a:pt x="181" y="551"/>
                    <a:pt x="181" y="551"/>
                    <a:pt x="181" y="551"/>
                  </a:cubicBezTo>
                  <a:cubicBezTo>
                    <a:pt x="190" y="565"/>
                    <a:pt x="190" y="565"/>
                    <a:pt x="190" y="565"/>
                  </a:cubicBezTo>
                  <a:cubicBezTo>
                    <a:pt x="192" y="567"/>
                    <a:pt x="193" y="569"/>
                    <a:pt x="193" y="571"/>
                  </a:cubicBezTo>
                  <a:cubicBezTo>
                    <a:pt x="194" y="572"/>
                    <a:pt x="194" y="574"/>
                    <a:pt x="194" y="576"/>
                  </a:cubicBezTo>
                  <a:cubicBezTo>
                    <a:pt x="194" y="578"/>
                    <a:pt x="193" y="580"/>
                    <a:pt x="192" y="582"/>
                  </a:cubicBezTo>
                  <a:cubicBezTo>
                    <a:pt x="190" y="585"/>
                    <a:pt x="188" y="586"/>
                    <a:pt x="185" y="588"/>
                  </a:cubicBezTo>
                  <a:cubicBezTo>
                    <a:pt x="180" y="592"/>
                    <a:pt x="176" y="593"/>
                    <a:pt x="172" y="593"/>
                  </a:cubicBezTo>
                  <a:cubicBezTo>
                    <a:pt x="168" y="592"/>
                    <a:pt x="164" y="589"/>
                    <a:pt x="161" y="585"/>
                  </a:cubicBezTo>
                  <a:cubicBezTo>
                    <a:pt x="152" y="571"/>
                    <a:pt x="152" y="571"/>
                    <a:pt x="152" y="571"/>
                  </a:cubicBezTo>
                  <a:cubicBezTo>
                    <a:pt x="157" y="568"/>
                    <a:pt x="157" y="568"/>
                    <a:pt x="157" y="568"/>
                  </a:cubicBezTo>
                  <a:cubicBezTo>
                    <a:pt x="166" y="581"/>
                    <a:pt x="166" y="581"/>
                    <a:pt x="166" y="581"/>
                  </a:cubicBezTo>
                  <a:cubicBezTo>
                    <a:pt x="168" y="584"/>
                    <a:pt x="170" y="585"/>
                    <a:pt x="172" y="585"/>
                  </a:cubicBezTo>
                  <a:cubicBezTo>
                    <a:pt x="174" y="585"/>
                    <a:pt x="177" y="584"/>
                    <a:pt x="181" y="582"/>
                  </a:cubicBezTo>
                  <a:cubicBezTo>
                    <a:pt x="184" y="579"/>
                    <a:pt x="186" y="577"/>
                    <a:pt x="186" y="575"/>
                  </a:cubicBezTo>
                  <a:cubicBezTo>
                    <a:pt x="187" y="573"/>
                    <a:pt x="187" y="571"/>
                    <a:pt x="185" y="568"/>
                  </a:cubicBezTo>
                  <a:cubicBezTo>
                    <a:pt x="180" y="561"/>
                    <a:pt x="180" y="561"/>
                    <a:pt x="180" y="561"/>
                  </a:cubicBezTo>
                  <a:cubicBezTo>
                    <a:pt x="173" y="566"/>
                    <a:pt x="173" y="566"/>
                    <a:pt x="173" y="566"/>
                  </a:cubicBezTo>
                  <a:cubicBezTo>
                    <a:pt x="179" y="574"/>
                    <a:pt x="179" y="574"/>
                    <a:pt x="179" y="574"/>
                  </a:cubicBezTo>
                  <a:close/>
                  <a:moveTo>
                    <a:pt x="143" y="556"/>
                  </a:moveTo>
                  <a:cubicBezTo>
                    <a:pt x="162" y="546"/>
                    <a:pt x="162" y="546"/>
                    <a:pt x="162" y="546"/>
                  </a:cubicBezTo>
                  <a:cubicBezTo>
                    <a:pt x="165" y="545"/>
                    <a:pt x="166" y="543"/>
                    <a:pt x="167" y="541"/>
                  </a:cubicBezTo>
                  <a:cubicBezTo>
                    <a:pt x="168" y="540"/>
                    <a:pt x="167" y="537"/>
                    <a:pt x="166" y="535"/>
                  </a:cubicBezTo>
                  <a:cubicBezTo>
                    <a:pt x="165" y="532"/>
                    <a:pt x="163" y="531"/>
                    <a:pt x="162" y="530"/>
                  </a:cubicBezTo>
                  <a:cubicBezTo>
                    <a:pt x="160" y="530"/>
                    <a:pt x="158" y="530"/>
                    <a:pt x="155" y="532"/>
                  </a:cubicBezTo>
                  <a:cubicBezTo>
                    <a:pt x="136" y="541"/>
                    <a:pt x="136" y="541"/>
                    <a:pt x="136" y="541"/>
                  </a:cubicBezTo>
                  <a:cubicBezTo>
                    <a:pt x="132" y="535"/>
                    <a:pt x="132" y="535"/>
                    <a:pt x="132" y="535"/>
                  </a:cubicBezTo>
                  <a:cubicBezTo>
                    <a:pt x="151" y="525"/>
                    <a:pt x="151" y="525"/>
                    <a:pt x="151" y="525"/>
                  </a:cubicBezTo>
                  <a:cubicBezTo>
                    <a:pt x="154" y="524"/>
                    <a:pt x="155" y="523"/>
                    <a:pt x="157" y="523"/>
                  </a:cubicBezTo>
                  <a:cubicBezTo>
                    <a:pt x="158" y="522"/>
                    <a:pt x="160" y="522"/>
                    <a:pt x="161" y="522"/>
                  </a:cubicBezTo>
                  <a:cubicBezTo>
                    <a:pt x="163" y="523"/>
                    <a:pt x="165" y="524"/>
                    <a:pt x="166" y="526"/>
                  </a:cubicBezTo>
                  <a:cubicBezTo>
                    <a:pt x="168" y="527"/>
                    <a:pt x="170" y="529"/>
                    <a:pt x="171" y="532"/>
                  </a:cubicBezTo>
                  <a:cubicBezTo>
                    <a:pt x="173" y="535"/>
                    <a:pt x="173" y="538"/>
                    <a:pt x="174" y="540"/>
                  </a:cubicBezTo>
                  <a:cubicBezTo>
                    <a:pt x="174" y="542"/>
                    <a:pt x="174" y="544"/>
                    <a:pt x="173" y="546"/>
                  </a:cubicBezTo>
                  <a:cubicBezTo>
                    <a:pt x="172" y="547"/>
                    <a:pt x="172" y="548"/>
                    <a:pt x="170" y="549"/>
                  </a:cubicBezTo>
                  <a:cubicBezTo>
                    <a:pt x="169" y="550"/>
                    <a:pt x="168" y="551"/>
                    <a:pt x="165" y="553"/>
                  </a:cubicBezTo>
                  <a:cubicBezTo>
                    <a:pt x="146" y="562"/>
                    <a:pt x="146" y="562"/>
                    <a:pt x="146" y="562"/>
                  </a:cubicBezTo>
                  <a:cubicBezTo>
                    <a:pt x="143" y="556"/>
                    <a:pt x="143" y="556"/>
                    <a:pt x="143" y="556"/>
                  </a:cubicBezTo>
                  <a:close/>
                  <a:moveTo>
                    <a:pt x="130" y="509"/>
                  </a:moveTo>
                  <a:cubicBezTo>
                    <a:pt x="141" y="499"/>
                    <a:pt x="141" y="499"/>
                    <a:pt x="141" y="499"/>
                  </a:cubicBezTo>
                  <a:cubicBezTo>
                    <a:pt x="145" y="509"/>
                    <a:pt x="145" y="509"/>
                    <a:pt x="145" y="509"/>
                  </a:cubicBezTo>
                  <a:cubicBezTo>
                    <a:pt x="130" y="509"/>
                    <a:pt x="130" y="509"/>
                    <a:pt x="130" y="509"/>
                  </a:cubicBezTo>
                  <a:close/>
                  <a:moveTo>
                    <a:pt x="125" y="514"/>
                  </a:moveTo>
                  <a:cubicBezTo>
                    <a:pt x="122" y="507"/>
                    <a:pt x="122" y="507"/>
                    <a:pt x="122" y="507"/>
                  </a:cubicBezTo>
                  <a:cubicBezTo>
                    <a:pt x="151" y="481"/>
                    <a:pt x="151" y="481"/>
                    <a:pt x="151" y="481"/>
                  </a:cubicBezTo>
                  <a:cubicBezTo>
                    <a:pt x="153" y="489"/>
                    <a:pt x="153" y="489"/>
                    <a:pt x="153" y="489"/>
                  </a:cubicBezTo>
                  <a:cubicBezTo>
                    <a:pt x="147" y="495"/>
                    <a:pt x="147" y="495"/>
                    <a:pt x="147" y="495"/>
                  </a:cubicBezTo>
                  <a:cubicBezTo>
                    <a:pt x="152" y="509"/>
                    <a:pt x="152" y="509"/>
                    <a:pt x="152" y="509"/>
                  </a:cubicBezTo>
                  <a:cubicBezTo>
                    <a:pt x="160" y="510"/>
                    <a:pt x="160" y="510"/>
                    <a:pt x="160" y="510"/>
                  </a:cubicBezTo>
                  <a:cubicBezTo>
                    <a:pt x="163" y="517"/>
                    <a:pt x="163" y="517"/>
                    <a:pt x="163" y="517"/>
                  </a:cubicBezTo>
                  <a:cubicBezTo>
                    <a:pt x="125" y="514"/>
                    <a:pt x="125" y="514"/>
                    <a:pt x="125" y="514"/>
                  </a:cubicBezTo>
                  <a:close/>
                  <a:moveTo>
                    <a:pt x="115" y="485"/>
                  </a:moveTo>
                  <a:cubicBezTo>
                    <a:pt x="113" y="475"/>
                    <a:pt x="113" y="475"/>
                    <a:pt x="113" y="475"/>
                  </a:cubicBezTo>
                  <a:cubicBezTo>
                    <a:pt x="135" y="456"/>
                    <a:pt x="135" y="456"/>
                    <a:pt x="135" y="456"/>
                  </a:cubicBezTo>
                  <a:cubicBezTo>
                    <a:pt x="111" y="461"/>
                    <a:pt x="111" y="461"/>
                    <a:pt x="111" y="461"/>
                  </a:cubicBezTo>
                  <a:cubicBezTo>
                    <a:pt x="109" y="454"/>
                    <a:pt x="109" y="454"/>
                    <a:pt x="109" y="454"/>
                  </a:cubicBezTo>
                  <a:cubicBezTo>
                    <a:pt x="144" y="447"/>
                    <a:pt x="144" y="447"/>
                    <a:pt x="144" y="447"/>
                  </a:cubicBezTo>
                  <a:cubicBezTo>
                    <a:pt x="145" y="456"/>
                    <a:pt x="145" y="456"/>
                    <a:pt x="145" y="456"/>
                  </a:cubicBezTo>
                  <a:cubicBezTo>
                    <a:pt x="122" y="476"/>
                    <a:pt x="122" y="476"/>
                    <a:pt x="122" y="476"/>
                  </a:cubicBezTo>
                  <a:cubicBezTo>
                    <a:pt x="148" y="471"/>
                    <a:pt x="148" y="471"/>
                    <a:pt x="148" y="471"/>
                  </a:cubicBezTo>
                  <a:cubicBezTo>
                    <a:pt x="149" y="478"/>
                    <a:pt x="149" y="478"/>
                    <a:pt x="149" y="478"/>
                  </a:cubicBezTo>
                  <a:cubicBezTo>
                    <a:pt x="115" y="485"/>
                    <a:pt x="115" y="485"/>
                    <a:pt x="115" y="485"/>
                  </a:cubicBezTo>
                  <a:close/>
                  <a:moveTo>
                    <a:pt x="128" y="427"/>
                  </a:moveTo>
                  <a:cubicBezTo>
                    <a:pt x="121" y="427"/>
                    <a:pt x="121" y="427"/>
                    <a:pt x="121" y="427"/>
                  </a:cubicBezTo>
                  <a:cubicBezTo>
                    <a:pt x="121" y="410"/>
                    <a:pt x="121" y="410"/>
                    <a:pt x="121" y="410"/>
                  </a:cubicBezTo>
                  <a:cubicBezTo>
                    <a:pt x="142" y="409"/>
                    <a:pt x="142" y="409"/>
                    <a:pt x="142" y="409"/>
                  </a:cubicBezTo>
                  <a:cubicBezTo>
                    <a:pt x="142" y="425"/>
                    <a:pt x="142" y="425"/>
                    <a:pt x="142" y="425"/>
                  </a:cubicBezTo>
                  <a:cubicBezTo>
                    <a:pt x="142" y="428"/>
                    <a:pt x="142" y="431"/>
                    <a:pt x="142" y="432"/>
                  </a:cubicBezTo>
                  <a:cubicBezTo>
                    <a:pt x="141" y="434"/>
                    <a:pt x="140" y="435"/>
                    <a:pt x="139" y="437"/>
                  </a:cubicBezTo>
                  <a:cubicBezTo>
                    <a:pt x="138" y="439"/>
                    <a:pt x="136" y="440"/>
                    <a:pt x="134" y="441"/>
                  </a:cubicBezTo>
                  <a:cubicBezTo>
                    <a:pt x="132" y="442"/>
                    <a:pt x="129" y="442"/>
                    <a:pt x="126" y="443"/>
                  </a:cubicBezTo>
                  <a:cubicBezTo>
                    <a:pt x="119" y="443"/>
                    <a:pt x="115" y="441"/>
                    <a:pt x="112" y="439"/>
                  </a:cubicBezTo>
                  <a:cubicBezTo>
                    <a:pt x="109" y="436"/>
                    <a:pt x="107" y="432"/>
                    <a:pt x="107" y="426"/>
                  </a:cubicBezTo>
                  <a:cubicBezTo>
                    <a:pt x="107" y="410"/>
                    <a:pt x="107" y="410"/>
                    <a:pt x="107" y="410"/>
                  </a:cubicBezTo>
                  <a:cubicBezTo>
                    <a:pt x="113" y="410"/>
                    <a:pt x="113" y="410"/>
                    <a:pt x="113" y="410"/>
                  </a:cubicBezTo>
                  <a:cubicBezTo>
                    <a:pt x="113" y="426"/>
                    <a:pt x="113" y="426"/>
                    <a:pt x="113" y="426"/>
                  </a:cubicBezTo>
                  <a:cubicBezTo>
                    <a:pt x="113" y="429"/>
                    <a:pt x="114" y="431"/>
                    <a:pt x="116" y="432"/>
                  </a:cubicBezTo>
                  <a:cubicBezTo>
                    <a:pt x="118" y="434"/>
                    <a:pt x="121" y="434"/>
                    <a:pt x="125" y="434"/>
                  </a:cubicBezTo>
                  <a:cubicBezTo>
                    <a:pt x="129" y="434"/>
                    <a:pt x="132" y="433"/>
                    <a:pt x="133" y="432"/>
                  </a:cubicBezTo>
                  <a:cubicBezTo>
                    <a:pt x="135" y="431"/>
                    <a:pt x="136" y="428"/>
                    <a:pt x="136" y="425"/>
                  </a:cubicBezTo>
                  <a:cubicBezTo>
                    <a:pt x="136" y="417"/>
                    <a:pt x="136" y="417"/>
                    <a:pt x="136" y="417"/>
                  </a:cubicBezTo>
                  <a:cubicBezTo>
                    <a:pt x="127" y="417"/>
                    <a:pt x="127" y="417"/>
                    <a:pt x="127" y="417"/>
                  </a:cubicBezTo>
                  <a:cubicBezTo>
                    <a:pt x="128" y="427"/>
                    <a:pt x="128" y="427"/>
                    <a:pt x="128" y="427"/>
                  </a:cubicBezTo>
                  <a:close/>
                  <a:moveTo>
                    <a:pt x="115" y="385"/>
                  </a:moveTo>
                  <a:cubicBezTo>
                    <a:pt x="115" y="385"/>
                    <a:pt x="115" y="385"/>
                    <a:pt x="115" y="385"/>
                  </a:cubicBezTo>
                  <a:cubicBezTo>
                    <a:pt x="115" y="382"/>
                    <a:pt x="116" y="379"/>
                    <a:pt x="117" y="378"/>
                  </a:cubicBezTo>
                  <a:cubicBezTo>
                    <a:pt x="119" y="377"/>
                    <a:pt x="122" y="377"/>
                    <a:pt x="127" y="377"/>
                  </a:cubicBezTo>
                  <a:cubicBezTo>
                    <a:pt x="131" y="377"/>
                    <a:pt x="134" y="378"/>
                    <a:pt x="135" y="379"/>
                  </a:cubicBezTo>
                  <a:cubicBezTo>
                    <a:pt x="137" y="381"/>
                    <a:pt x="138" y="383"/>
                    <a:pt x="137" y="386"/>
                  </a:cubicBezTo>
                  <a:cubicBezTo>
                    <a:pt x="137" y="395"/>
                    <a:pt x="137" y="395"/>
                    <a:pt x="137" y="395"/>
                  </a:cubicBezTo>
                  <a:cubicBezTo>
                    <a:pt x="114" y="394"/>
                    <a:pt x="114" y="394"/>
                    <a:pt x="114" y="394"/>
                  </a:cubicBezTo>
                  <a:cubicBezTo>
                    <a:pt x="115" y="385"/>
                    <a:pt x="115" y="385"/>
                    <a:pt x="115" y="385"/>
                  </a:cubicBezTo>
                  <a:close/>
                  <a:moveTo>
                    <a:pt x="107" y="401"/>
                  </a:moveTo>
                  <a:cubicBezTo>
                    <a:pt x="108" y="384"/>
                    <a:pt x="108" y="384"/>
                    <a:pt x="108" y="384"/>
                  </a:cubicBezTo>
                  <a:cubicBezTo>
                    <a:pt x="109" y="378"/>
                    <a:pt x="111" y="374"/>
                    <a:pt x="114" y="372"/>
                  </a:cubicBezTo>
                  <a:cubicBezTo>
                    <a:pt x="117" y="369"/>
                    <a:pt x="122" y="368"/>
                    <a:pt x="128" y="369"/>
                  </a:cubicBezTo>
                  <a:cubicBezTo>
                    <a:pt x="131" y="369"/>
                    <a:pt x="134" y="370"/>
                    <a:pt x="136" y="371"/>
                  </a:cubicBezTo>
                  <a:cubicBezTo>
                    <a:pt x="138" y="372"/>
                    <a:pt x="140" y="373"/>
                    <a:pt x="141" y="375"/>
                  </a:cubicBezTo>
                  <a:cubicBezTo>
                    <a:pt x="142" y="377"/>
                    <a:pt x="143" y="378"/>
                    <a:pt x="143" y="380"/>
                  </a:cubicBezTo>
                  <a:cubicBezTo>
                    <a:pt x="144" y="381"/>
                    <a:pt x="144" y="384"/>
                    <a:pt x="144" y="387"/>
                  </a:cubicBezTo>
                  <a:cubicBezTo>
                    <a:pt x="142" y="403"/>
                    <a:pt x="142" y="403"/>
                    <a:pt x="142" y="403"/>
                  </a:cubicBezTo>
                  <a:cubicBezTo>
                    <a:pt x="107" y="401"/>
                    <a:pt x="107" y="401"/>
                    <a:pt x="107" y="401"/>
                  </a:cubicBezTo>
                  <a:close/>
                  <a:moveTo>
                    <a:pt x="128" y="362"/>
                  </a:moveTo>
                  <a:cubicBezTo>
                    <a:pt x="123" y="361"/>
                    <a:pt x="118" y="359"/>
                    <a:pt x="116" y="355"/>
                  </a:cubicBezTo>
                  <a:cubicBezTo>
                    <a:pt x="114" y="351"/>
                    <a:pt x="114" y="347"/>
                    <a:pt x="115" y="341"/>
                  </a:cubicBezTo>
                  <a:cubicBezTo>
                    <a:pt x="116" y="335"/>
                    <a:pt x="119" y="331"/>
                    <a:pt x="122" y="329"/>
                  </a:cubicBezTo>
                  <a:cubicBezTo>
                    <a:pt x="126" y="327"/>
                    <a:pt x="131" y="326"/>
                    <a:pt x="137" y="328"/>
                  </a:cubicBezTo>
                  <a:cubicBezTo>
                    <a:pt x="143" y="329"/>
                    <a:pt x="147" y="332"/>
                    <a:pt x="149" y="335"/>
                  </a:cubicBezTo>
                  <a:cubicBezTo>
                    <a:pt x="152" y="339"/>
                    <a:pt x="152" y="343"/>
                    <a:pt x="151" y="349"/>
                  </a:cubicBezTo>
                  <a:cubicBezTo>
                    <a:pt x="149" y="355"/>
                    <a:pt x="147" y="359"/>
                    <a:pt x="143" y="361"/>
                  </a:cubicBezTo>
                  <a:cubicBezTo>
                    <a:pt x="140" y="364"/>
                    <a:pt x="135" y="364"/>
                    <a:pt x="128" y="362"/>
                  </a:cubicBezTo>
                  <a:close/>
                  <a:moveTo>
                    <a:pt x="121" y="342"/>
                  </a:moveTo>
                  <a:cubicBezTo>
                    <a:pt x="122" y="339"/>
                    <a:pt x="123" y="337"/>
                    <a:pt x="125" y="336"/>
                  </a:cubicBezTo>
                  <a:cubicBezTo>
                    <a:pt x="128" y="335"/>
                    <a:pt x="131" y="335"/>
                    <a:pt x="135" y="336"/>
                  </a:cubicBezTo>
                  <a:cubicBezTo>
                    <a:pt x="139" y="337"/>
                    <a:pt x="142" y="338"/>
                    <a:pt x="143" y="340"/>
                  </a:cubicBezTo>
                  <a:cubicBezTo>
                    <a:pt x="145" y="342"/>
                    <a:pt x="145" y="345"/>
                    <a:pt x="145" y="348"/>
                  </a:cubicBezTo>
                  <a:cubicBezTo>
                    <a:pt x="144" y="351"/>
                    <a:pt x="142" y="353"/>
                    <a:pt x="140" y="354"/>
                  </a:cubicBezTo>
                  <a:cubicBezTo>
                    <a:pt x="138" y="355"/>
                    <a:pt x="135" y="355"/>
                    <a:pt x="130" y="354"/>
                  </a:cubicBezTo>
                  <a:cubicBezTo>
                    <a:pt x="126" y="353"/>
                    <a:pt x="124" y="352"/>
                    <a:pt x="122" y="350"/>
                  </a:cubicBezTo>
                  <a:cubicBezTo>
                    <a:pt x="121" y="348"/>
                    <a:pt x="120" y="345"/>
                    <a:pt x="121" y="342"/>
                  </a:cubicBezTo>
                  <a:close/>
                  <a:moveTo>
                    <a:pt x="124" y="314"/>
                  </a:moveTo>
                  <a:cubicBezTo>
                    <a:pt x="127" y="305"/>
                    <a:pt x="127" y="305"/>
                    <a:pt x="127" y="305"/>
                  </a:cubicBezTo>
                  <a:cubicBezTo>
                    <a:pt x="156" y="301"/>
                    <a:pt x="156" y="301"/>
                    <a:pt x="156" y="301"/>
                  </a:cubicBezTo>
                  <a:cubicBezTo>
                    <a:pt x="133" y="292"/>
                    <a:pt x="133" y="292"/>
                    <a:pt x="133" y="292"/>
                  </a:cubicBezTo>
                  <a:cubicBezTo>
                    <a:pt x="135" y="284"/>
                    <a:pt x="135" y="284"/>
                    <a:pt x="135" y="284"/>
                  </a:cubicBezTo>
                  <a:cubicBezTo>
                    <a:pt x="168" y="298"/>
                    <a:pt x="168" y="298"/>
                    <a:pt x="168" y="298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35" y="310"/>
                    <a:pt x="135" y="310"/>
                    <a:pt x="135" y="310"/>
                  </a:cubicBezTo>
                  <a:cubicBezTo>
                    <a:pt x="159" y="320"/>
                    <a:pt x="159" y="320"/>
                    <a:pt x="159" y="320"/>
                  </a:cubicBezTo>
                  <a:cubicBezTo>
                    <a:pt x="156" y="327"/>
                    <a:pt x="156" y="327"/>
                    <a:pt x="156" y="327"/>
                  </a:cubicBezTo>
                  <a:cubicBezTo>
                    <a:pt x="124" y="314"/>
                    <a:pt x="124" y="314"/>
                    <a:pt x="124" y="314"/>
                  </a:cubicBezTo>
                  <a:close/>
                  <a:moveTo>
                    <a:pt x="166" y="273"/>
                  </a:moveTo>
                  <a:cubicBezTo>
                    <a:pt x="160" y="269"/>
                    <a:pt x="160" y="269"/>
                    <a:pt x="160" y="269"/>
                  </a:cubicBezTo>
                  <a:cubicBezTo>
                    <a:pt x="169" y="254"/>
                    <a:pt x="169" y="254"/>
                    <a:pt x="169" y="254"/>
                  </a:cubicBezTo>
                  <a:cubicBezTo>
                    <a:pt x="187" y="265"/>
                    <a:pt x="187" y="265"/>
                    <a:pt x="187" y="265"/>
                  </a:cubicBezTo>
                  <a:cubicBezTo>
                    <a:pt x="179" y="279"/>
                    <a:pt x="179" y="279"/>
                    <a:pt x="179" y="279"/>
                  </a:cubicBezTo>
                  <a:cubicBezTo>
                    <a:pt x="178" y="281"/>
                    <a:pt x="176" y="283"/>
                    <a:pt x="175" y="284"/>
                  </a:cubicBezTo>
                  <a:cubicBezTo>
                    <a:pt x="174" y="286"/>
                    <a:pt x="172" y="286"/>
                    <a:pt x="171" y="287"/>
                  </a:cubicBezTo>
                  <a:cubicBezTo>
                    <a:pt x="168" y="288"/>
                    <a:pt x="166" y="288"/>
                    <a:pt x="164" y="288"/>
                  </a:cubicBezTo>
                  <a:cubicBezTo>
                    <a:pt x="161" y="287"/>
                    <a:pt x="159" y="286"/>
                    <a:pt x="156" y="284"/>
                  </a:cubicBezTo>
                  <a:cubicBezTo>
                    <a:pt x="151" y="281"/>
                    <a:pt x="147" y="278"/>
                    <a:pt x="146" y="274"/>
                  </a:cubicBezTo>
                  <a:cubicBezTo>
                    <a:pt x="145" y="270"/>
                    <a:pt x="146" y="265"/>
                    <a:pt x="149" y="260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62" y="250"/>
                    <a:pt x="162" y="250"/>
                    <a:pt x="162" y="250"/>
                  </a:cubicBezTo>
                  <a:cubicBezTo>
                    <a:pt x="154" y="264"/>
                    <a:pt x="154" y="264"/>
                    <a:pt x="154" y="264"/>
                  </a:cubicBezTo>
                  <a:cubicBezTo>
                    <a:pt x="153" y="266"/>
                    <a:pt x="152" y="268"/>
                    <a:pt x="153" y="271"/>
                  </a:cubicBezTo>
                  <a:cubicBezTo>
                    <a:pt x="154" y="273"/>
                    <a:pt x="156" y="275"/>
                    <a:pt x="160" y="277"/>
                  </a:cubicBezTo>
                  <a:cubicBezTo>
                    <a:pt x="163" y="279"/>
                    <a:pt x="166" y="280"/>
                    <a:pt x="168" y="280"/>
                  </a:cubicBezTo>
                  <a:cubicBezTo>
                    <a:pt x="170" y="279"/>
                    <a:pt x="172" y="278"/>
                    <a:pt x="174" y="276"/>
                  </a:cubicBezTo>
                  <a:cubicBezTo>
                    <a:pt x="178" y="268"/>
                    <a:pt x="178" y="268"/>
                    <a:pt x="178" y="268"/>
                  </a:cubicBezTo>
                  <a:cubicBezTo>
                    <a:pt x="171" y="264"/>
                    <a:pt x="171" y="264"/>
                    <a:pt x="171" y="264"/>
                  </a:cubicBezTo>
                  <a:cubicBezTo>
                    <a:pt x="166" y="273"/>
                    <a:pt x="166" y="273"/>
                    <a:pt x="166" y="273"/>
                  </a:cubicBezTo>
                  <a:close/>
                  <a:moveTo>
                    <a:pt x="197" y="199"/>
                  </a:moveTo>
                  <a:cubicBezTo>
                    <a:pt x="211" y="215"/>
                    <a:pt x="211" y="215"/>
                    <a:pt x="211" y="215"/>
                  </a:cubicBezTo>
                  <a:cubicBezTo>
                    <a:pt x="213" y="217"/>
                    <a:pt x="215" y="218"/>
                    <a:pt x="217" y="219"/>
                  </a:cubicBezTo>
                  <a:cubicBezTo>
                    <a:pt x="219" y="219"/>
                    <a:pt x="221" y="218"/>
                    <a:pt x="223" y="216"/>
                  </a:cubicBezTo>
                  <a:cubicBezTo>
                    <a:pt x="225" y="214"/>
                    <a:pt x="226" y="212"/>
                    <a:pt x="226" y="210"/>
                  </a:cubicBezTo>
                  <a:cubicBezTo>
                    <a:pt x="226" y="208"/>
                    <a:pt x="225" y="206"/>
                    <a:pt x="223" y="204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14" y="183"/>
                    <a:pt x="214" y="183"/>
                    <a:pt x="214" y="183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30" y="201"/>
                    <a:pt x="231" y="202"/>
                    <a:pt x="232" y="203"/>
                  </a:cubicBezTo>
                  <a:cubicBezTo>
                    <a:pt x="233" y="205"/>
                    <a:pt x="233" y="206"/>
                    <a:pt x="233" y="207"/>
                  </a:cubicBezTo>
                  <a:cubicBezTo>
                    <a:pt x="233" y="209"/>
                    <a:pt x="233" y="212"/>
                    <a:pt x="232" y="214"/>
                  </a:cubicBezTo>
                  <a:cubicBezTo>
                    <a:pt x="231" y="216"/>
                    <a:pt x="229" y="218"/>
                    <a:pt x="227" y="220"/>
                  </a:cubicBezTo>
                  <a:cubicBezTo>
                    <a:pt x="224" y="222"/>
                    <a:pt x="222" y="224"/>
                    <a:pt x="220" y="225"/>
                  </a:cubicBezTo>
                  <a:cubicBezTo>
                    <a:pt x="218" y="226"/>
                    <a:pt x="216" y="226"/>
                    <a:pt x="214" y="226"/>
                  </a:cubicBezTo>
                  <a:cubicBezTo>
                    <a:pt x="213" y="225"/>
                    <a:pt x="212" y="225"/>
                    <a:pt x="210" y="224"/>
                  </a:cubicBezTo>
                  <a:cubicBezTo>
                    <a:pt x="209" y="223"/>
                    <a:pt x="208" y="222"/>
                    <a:pt x="206" y="220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7" y="199"/>
                    <a:pt x="197" y="199"/>
                    <a:pt x="197" y="199"/>
                  </a:cubicBezTo>
                  <a:close/>
                  <a:moveTo>
                    <a:pt x="222" y="175"/>
                  </a:moveTo>
                  <a:cubicBezTo>
                    <a:pt x="230" y="170"/>
                    <a:pt x="230" y="170"/>
                    <a:pt x="230" y="170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42" y="162"/>
                    <a:pt x="242" y="162"/>
                    <a:pt x="242" y="162"/>
                  </a:cubicBezTo>
                  <a:cubicBezTo>
                    <a:pt x="248" y="157"/>
                    <a:pt x="248" y="157"/>
                    <a:pt x="248" y="157"/>
                  </a:cubicBezTo>
                  <a:cubicBezTo>
                    <a:pt x="268" y="187"/>
                    <a:pt x="268" y="187"/>
                    <a:pt x="268" y="187"/>
                  </a:cubicBezTo>
                  <a:cubicBezTo>
                    <a:pt x="261" y="192"/>
                    <a:pt x="261" y="192"/>
                    <a:pt x="261" y="192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49" y="200"/>
                    <a:pt x="249" y="200"/>
                    <a:pt x="249" y="200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22" y="175"/>
                    <a:pt x="222" y="175"/>
                    <a:pt x="222" y="175"/>
                  </a:cubicBezTo>
                  <a:close/>
                  <a:moveTo>
                    <a:pt x="282" y="180"/>
                  </a:moveTo>
                  <a:cubicBezTo>
                    <a:pt x="275" y="184"/>
                    <a:pt x="275" y="184"/>
                    <a:pt x="275" y="184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64" y="149"/>
                    <a:pt x="264" y="149"/>
                    <a:pt x="264" y="149"/>
                  </a:cubicBezTo>
                  <a:cubicBezTo>
                    <a:pt x="282" y="180"/>
                    <a:pt x="282" y="180"/>
                    <a:pt x="282" y="180"/>
                  </a:cubicBezTo>
                  <a:close/>
                  <a:moveTo>
                    <a:pt x="297" y="172"/>
                  </a:moveTo>
                  <a:cubicBezTo>
                    <a:pt x="268" y="146"/>
                    <a:pt x="268" y="146"/>
                    <a:pt x="268" y="146"/>
                  </a:cubicBezTo>
                  <a:cubicBezTo>
                    <a:pt x="276" y="142"/>
                    <a:pt x="276" y="142"/>
                    <a:pt x="276" y="142"/>
                  </a:cubicBezTo>
                  <a:cubicBezTo>
                    <a:pt x="297" y="162"/>
                    <a:pt x="297" y="162"/>
                    <a:pt x="297" y="162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302" y="130"/>
                    <a:pt x="302" y="130"/>
                    <a:pt x="302" y="130"/>
                  </a:cubicBezTo>
                  <a:cubicBezTo>
                    <a:pt x="304" y="169"/>
                    <a:pt x="304" y="169"/>
                    <a:pt x="304" y="169"/>
                  </a:cubicBezTo>
                  <a:cubicBezTo>
                    <a:pt x="297" y="172"/>
                    <a:pt x="297" y="172"/>
                    <a:pt x="297" y="172"/>
                  </a:cubicBezTo>
                  <a:close/>
                  <a:moveTo>
                    <a:pt x="325" y="130"/>
                  </a:moveTo>
                  <a:cubicBezTo>
                    <a:pt x="323" y="131"/>
                    <a:pt x="321" y="132"/>
                    <a:pt x="320" y="134"/>
                  </a:cubicBezTo>
                  <a:cubicBezTo>
                    <a:pt x="319" y="136"/>
                    <a:pt x="319" y="138"/>
                    <a:pt x="320" y="141"/>
                  </a:cubicBezTo>
                  <a:cubicBezTo>
                    <a:pt x="339" y="135"/>
                    <a:pt x="339" y="135"/>
                    <a:pt x="339" y="135"/>
                  </a:cubicBezTo>
                  <a:cubicBezTo>
                    <a:pt x="341" y="141"/>
                    <a:pt x="341" y="141"/>
                    <a:pt x="341" y="141"/>
                  </a:cubicBezTo>
                  <a:cubicBezTo>
                    <a:pt x="321" y="147"/>
                    <a:pt x="321" y="147"/>
                    <a:pt x="321" y="147"/>
                  </a:cubicBezTo>
                  <a:cubicBezTo>
                    <a:pt x="322" y="150"/>
                    <a:pt x="323" y="152"/>
                    <a:pt x="325" y="153"/>
                  </a:cubicBezTo>
                  <a:cubicBezTo>
                    <a:pt x="327" y="154"/>
                    <a:pt x="329" y="154"/>
                    <a:pt x="332" y="153"/>
                  </a:cubicBezTo>
                  <a:cubicBezTo>
                    <a:pt x="344" y="149"/>
                    <a:pt x="344" y="149"/>
                    <a:pt x="344" y="149"/>
                  </a:cubicBezTo>
                  <a:cubicBezTo>
                    <a:pt x="345" y="155"/>
                    <a:pt x="345" y="155"/>
                    <a:pt x="345" y="155"/>
                  </a:cubicBezTo>
                  <a:cubicBezTo>
                    <a:pt x="333" y="159"/>
                    <a:pt x="333" y="159"/>
                    <a:pt x="333" y="159"/>
                  </a:cubicBezTo>
                  <a:cubicBezTo>
                    <a:pt x="331" y="160"/>
                    <a:pt x="328" y="160"/>
                    <a:pt x="327" y="160"/>
                  </a:cubicBezTo>
                  <a:cubicBezTo>
                    <a:pt x="325" y="160"/>
                    <a:pt x="323" y="160"/>
                    <a:pt x="322" y="159"/>
                  </a:cubicBezTo>
                  <a:cubicBezTo>
                    <a:pt x="320" y="158"/>
                    <a:pt x="318" y="157"/>
                    <a:pt x="316" y="155"/>
                  </a:cubicBezTo>
                  <a:cubicBezTo>
                    <a:pt x="315" y="153"/>
                    <a:pt x="314" y="150"/>
                    <a:pt x="313" y="147"/>
                  </a:cubicBezTo>
                  <a:cubicBezTo>
                    <a:pt x="311" y="141"/>
                    <a:pt x="311" y="136"/>
                    <a:pt x="313" y="132"/>
                  </a:cubicBezTo>
                  <a:cubicBezTo>
                    <a:pt x="315" y="129"/>
                    <a:pt x="318" y="126"/>
                    <a:pt x="324" y="124"/>
                  </a:cubicBezTo>
                  <a:cubicBezTo>
                    <a:pt x="335" y="121"/>
                    <a:pt x="335" y="121"/>
                    <a:pt x="335" y="121"/>
                  </a:cubicBezTo>
                  <a:cubicBezTo>
                    <a:pt x="337" y="127"/>
                    <a:pt x="337" y="127"/>
                    <a:pt x="337" y="127"/>
                  </a:cubicBezTo>
                  <a:cubicBezTo>
                    <a:pt x="325" y="130"/>
                    <a:pt x="325" y="130"/>
                    <a:pt x="325" y="130"/>
                  </a:cubicBezTo>
                  <a:close/>
                  <a:moveTo>
                    <a:pt x="364" y="122"/>
                  </a:moveTo>
                  <a:cubicBezTo>
                    <a:pt x="364" y="122"/>
                    <a:pt x="364" y="122"/>
                    <a:pt x="364" y="122"/>
                  </a:cubicBezTo>
                  <a:cubicBezTo>
                    <a:pt x="367" y="122"/>
                    <a:pt x="368" y="122"/>
                    <a:pt x="369" y="123"/>
                  </a:cubicBezTo>
                  <a:cubicBezTo>
                    <a:pt x="370" y="123"/>
                    <a:pt x="371" y="124"/>
                    <a:pt x="371" y="126"/>
                  </a:cubicBezTo>
                  <a:cubicBezTo>
                    <a:pt x="371" y="128"/>
                    <a:pt x="371" y="129"/>
                    <a:pt x="370" y="130"/>
                  </a:cubicBezTo>
                  <a:cubicBezTo>
                    <a:pt x="369" y="130"/>
                    <a:pt x="368" y="131"/>
                    <a:pt x="365" y="131"/>
                  </a:cubicBezTo>
                  <a:cubicBezTo>
                    <a:pt x="356" y="133"/>
                    <a:pt x="356" y="133"/>
                    <a:pt x="356" y="133"/>
                  </a:cubicBezTo>
                  <a:cubicBezTo>
                    <a:pt x="355" y="124"/>
                    <a:pt x="355" y="124"/>
                    <a:pt x="355" y="124"/>
                  </a:cubicBezTo>
                  <a:cubicBezTo>
                    <a:pt x="364" y="122"/>
                    <a:pt x="364" y="122"/>
                    <a:pt x="364" y="122"/>
                  </a:cubicBezTo>
                  <a:close/>
                  <a:moveTo>
                    <a:pt x="347" y="118"/>
                  </a:moveTo>
                  <a:cubicBezTo>
                    <a:pt x="365" y="116"/>
                    <a:pt x="365" y="116"/>
                    <a:pt x="365" y="116"/>
                  </a:cubicBezTo>
                  <a:cubicBezTo>
                    <a:pt x="369" y="115"/>
                    <a:pt x="372" y="116"/>
                    <a:pt x="375" y="117"/>
                  </a:cubicBezTo>
                  <a:cubicBezTo>
                    <a:pt x="377" y="119"/>
                    <a:pt x="378" y="121"/>
                    <a:pt x="379" y="125"/>
                  </a:cubicBezTo>
                  <a:cubicBezTo>
                    <a:pt x="379" y="128"/>
                    <a:pt x="379" y="130"/>
                    <a:pt x="378" y="132"/>
                  </a:cubicBezTo>
                  <a:cubicBezTo>
                    <a:pt x="377" y="134"/>
                    <a:pt x="375" y="135"/>
                    <a:pt x="373" y="136"/>
                  </a:cubicBezTo>
                  <a:cubicBezTo>
                    <a:pt x="384" y="149"/>
                    <a:pt x="384" y="149"/>
                    <a:pt x="384" y="149"/>
                  </a:cubicBezTo>
                  <a:cubicBezTo>
                    <a:pt x="376" y="151"/>
                    <a:pt x="376" y="151"/>
                    <a:pt x="376" y="151"/>
                  </a:cubicBezTo>
                  <a:cubicBezTo>
                    <a:pt x="366" y="138"/>
                    <a:pt x="366" y="138"/>
                    <a:pt x="366" y="138"/>
                  </a:cubicBezTo>
                  <a:cubicBezTo>
                    <a:pt x="357" y="139"/>
                    <a:pt x="357" y="139"/>
                    <a:pt x="357" y="139"/>
                  </a:cubicBezTo>
                  <a:cubicBezTo>
                    <a:pt x="359" y="153"/>
                    <a:pt x="359" y="153"/>
                    <a:pt x="359" y="153"/>
                  </a:cubicBezTo>
                  <a:cubicBezTo>
                    <a:pt x="352" y="154"/>
                    <a:pt x="352" y="154"/>
                    <a:pt x="352" y="154"/>
                  </a:cubicBezTo>
                  <a:cubicBezTo>
                    <a:pt x="347" y="118"/>
                    <a:pt x="347" y="118"/>
                    <a:pt x="347" y="118"/>
                  </a:cubicBezTo>
                  <a:close/>
                  <a:moveTo>
                    <a:pt x="419" y="121"/>
                  </a:moveTo>
                  <a:cubicBezTo>
                    <a:pt x="401" y="121"/>
                    <a:pt x="401" y="121"/>
                    <a:pt x="401" y="121"/>
                  </a:cubicBezTo>
                  <a:cubicBezTo>
                    <a:pt x="399" y="121"/>
                    <a:pt x="397" y="121"/>
                    <a:pt x="396" y="122"/>
                  </a:cubicBezTo>
                  <a:cubicBezTo>
                    <a:pt x="395" y="123"/>
                    <a:pt x="395" y="124"/>
                    <a:pt x="395" y="125"/>
                  </a:cubicBezTo>
                  <a:cubicBezTo>
                    <a:pt x="395" y="127"/>
                    <a:pt x="395" y="128"/>
                    <a:pt x="396" y="128"/>
                  </a:cubicBezTo>
                  <a:cubicBezTo>
                    <a:pt x="397" y="129"/>
                    <a:pt x="398" y="129"/>
                    <a:pt x="399" y="129"/>
                  </a:cubicBezTo>
                  <a:cubicBezTo>
                    <a:pt x="409" y="129"/>
                    <a:pt x="409" y="129"/>
                    <a:pt x="409" y="129"/>
                  </a:cubicBezTo>
                  <a:cubicBezTo>
                    <a:pt x="413" y="130"/>
                    <a:pt x="416" y="130"/>
                    <a:pt x="418" y="132"/>
                  </a:cubicBezTo>
                  <a:cubicBezTo>
                    <a:pt x="420" y="134"/>
                    <a:pt x="420" y="136"/>
                    <a:pt x="420" y="140"/>
                  </a:cubicBezTo>
                  <a:cubicBezTo>
                    <a:pt x="420" y="144"/>
                    <a:pt x="419" y="146"/>
                    <a:pt x="417" y="148"/>
                  </a:cubicBezTo>
                  <a:cubicBezTo>
                    <a:pt x="415" y="150"/>
                    <a:pt x="412" y="150"/>
                    <a:pt x="408" y="150"/>
                  </a:cubicBezTo>
                  <a:cubicBezTo>
                    <a:pt x="388" y="150"/>
                    <a:pt x="388" y="150"/>
                    <a:pt x="388" y="150"/>
                  </a:cubicBezTo>
                  <a:cubicBezTo>
                    <a:pt x="388" y="144"/>
                    <a:pt x="388" y="144"/>
                    <a:pt x="388" y="144"/>
                  </a:cubicBezTo>
                  <a:cubicBezTo>
                    <a:pt x="407" y="144"/>
                    <a:pt x="407" y="144"/>
                    <a:pt x="407" y="144"/>
                  </a:cubicBezTo>
                  <a:cubicBezTo>
                    <a:pt x="409" y="144"/>
                    <a:pt x="410" y="144"/>
                    <a:pt x="411" y="143"/>
                  </a:cubicBezTo>
                  <a:cubicBezTo>
                    <a:pt x="412" y="142"/>
                    <a:pt x="413" y="141"/>
                    <a:pt x="413" y="140"/>
                  </a:cubicBezTo>
                  <a:cubicBezTo>
                    <a:pt x="413" y="139"/>
                    <a:pt x="412" y="137"/>
                    <a:pt x="411" y="137"/>
                  </a:cubicBezTo>
                  <a:cubicBezTo>
                    <a:pt x="411" y="136"/>
                    <a:pt x="409" y="136"/>
                    <a:pt x="407" y="136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95" y="136"/>
                    <a:pt x="392" y="135"/>
                    <a:pt x="390" y="133"/>
                  </a:cubicBezTo>
                  <a:cubicBezTo>
                    <a:pt x="388" y="131"/>
                    <a:pt x="387" y="129"/>
                    <a:pt x="387" y="125"/>
                  </a:cubicBezTo>
                  <a:cubicBezTo>
                    <a:pt x="387" y="121"/>
                    <a:pt x="388" y="119"/>
                    <a:pt x="390" y="117"/>
                  </a:cubicBezTo>
                  <a:cubicBezTo>
                    <a:pt x="392" y="115"/>
                    <a:pt x="395" y="114"/>
                    <a:pt x="400" y="114"/>
                  </a:cubicBezTo>
                  <a:cubicBezTo>
                    <a:pt x="419" y="115"/>
                    <a:pt x="419" y="115"/>
                    <a:pt x="419" y="115"/>
                  </a:cubicBezTo>
                  <a:cubicBezTo>
                    <a:pt x="419" y="121"/>
                    <a:pt x="419" y="121"/>
                    <a:pt x="419" y="121"/>
                  </a:cubicBezTo>
                  <a:close/>
                  <a:moveTo>
                    <a:pt x="433" y="152"/>
                  </a:moveTo>
                  <a:cubicBezTo>
                    <a:pt x="426" y="151"/>
                    <a:pt x="426" y="151"/>
                    <a:pt x="426" y="151"/>
                  </a:cubicBezTo>
                  <a:cubicBezTo>
                    <a:pt x="431" y="115"/>
                    <a:pt x="431" y="115"/>
                    <a:pt x="431" y="115"/>
                  </a:cubicBezTo>
                  <a:cubicBezTo>
                    <a:pt x="438" y="117"/>
                    <a:pt x="438" y="117"/>
                    <a:pt x="438" y="117"/>
                  </a:cubicBezTo>
                  <a:cubicBezTo>
                    <a:pt x="433" y="152"/>
                    <a:pt x="433" y="152"/>
                    <a:pt x="433" y="152"/>
                  </a:cubicBezTo>
                  <a:close/>
                  <a:moveTo>
                    <a:pt x="453" y="126"/>
                  </a:moveTo>
                  <a:cubicBezTo>
                    <a:pt x="442" y="124"/>
                    <a:pt x="442" y="124"/>
                    <a:pt x="442" y="124"/>
                  </a:cubicBezTo>
                  <a:cubicBezTo>
                    <a:pt x="443" y="118"/>
                    <a:pt x="443" y="118"/>
                    <a:pt x="443" y="118"/>
                  </a:cubicBezTo>
                  <a:cubicBezTo>
                    <a:pt x="473" y="123"/>
                    <a:pt x="473" y="123"/>
                    <a:pt x="473" y="123"/>
                  </a:cubicBezTo>
                  <a:cubicBezTo>
                    <a:pt x="472" y="129"/>
                    <a:pt x="472" y="129"/>
                    <a:pt x="472" y="129"/>
                  </a:cubicBezTo>
                  <a:cubicBezTo>
                    <a:pt x="461" y="127"/>
                    <a:pt x="461" y="127"/>
                    <a:pt x="461" y="127"/>
                  </a:cubicBezTo>
                  <a:cubicBezTo>
                    <a:pt x="456" y="156"/>
                    <a:pt x="456" y="156"/>
                    <a:pt x="456" y="156"/>
                  </a:cubicBezTo>
                  <a:cubicBezTo>
                    <a:pt x="448" y="155"/>
                    <a:pt x="448" y="155"/>
                    <a:pt x="448" y="155"/>
                  </a:cubicBezTo>
                  <a:cubicBezTo>
                    <a:pt x="453" y="126"/>
                    <a:pt x="453" y="126"/>
                    <a:pt x="453" y="126"/>
                  </a:cubicBezTo>
                  <a:close/>
                  <a:moveTo>
                    <a:pt x="477" y="124"/>
                  </a:moveTo>
                  <a:cubicBezTo>
                    <a:pt x="485" y="127"/>
                    <a:pt x="485" y="127"/>
                    <a:pt x="485" y="127"/>
                  </a:cubicBezTo>
                  <a:cubicBezTo>
                    <a:pt x="488" y="142"/>
                    <a:pt x="488" y="142"/>
                    <a:pt x="488" y="142"/>
                  </a:cubicBezTo>
                  <a:cubicBezTo>
                    <a:pt x="501" y="132"/>
                    <a:pt x="501" y="132"/>
                    <a:pt x="501" y="132"/>
                  </a:cubicBezTo>
                  <a:cubicBezTo>
                    <a:pt x="509" y="135"/>
                    <a:pt x="509" y="135"/>
                    <a:pt x="509" y="135"/>
                  </a:cubicBezTo>
                  <a:cubicBezTo>
                    <a:pt x="490" y="150"/>
                    <a:pt x="490" y="150"/>
                    <a:pt x="490" y="150"/>
                  </a:cubicBezTo>
                  <a:cubicBezTo>
                    <a:pt x="485" y="165"/>
                    <a:pt x="485" y="165"/>
                    <a:pt x="485" y="165"/>
                  </a:cubicBezTo>
                  <a:cubicBezTo>
                    <a:pt x="478" y="162"/>
                    <a:pt x="478" y="162"/>
                    <a:pt x="478" y="162"/>
                  </a:cubicBezTo>
                  <a:cubicBezTo>
                    <a:pt x="483" y="147"/>
                    <a:pt x="483" y="147"/>
                    <a:pt x="483" y="147"/>
                  </a:cubicBezTo>
                  <a:cubicBezTo>
                    <a:pt x="477" y="124"/>
                    <a:pt x="477" y="124"/>
                    <a:pt x="477" y="124"/>
                  </a:cubicBezTo>
                  <a:close/>
                  <a:moveTo>
                    <a:pt x="541" y="171"/>
                  </a:moveTo>
                  <a:cubicBezTo>
                    <a:pt x="545" y="166"/>
                    <a:pt x="548" y="163"/>
                    <a:pt x="552" y="162"/>
                  </a:cubicBezTo>
                  <a:cubicBezTo>
                    <a:pt x="557" y="161"/>
                    <a:pt x="561" y="162"/>
                    <a:pt x="566" y="166"/>
                  </a:cubicBezTo>
                  <a:cubicBezTo>
                    <a:pt x="571" y="169"/>
                    <a:pt x="574" y="173"/>
                    <a:pt x="574" y="177"/>
                  </a:cubicBezTo>
                  <a:cubicBezTo>
                    <a:pt x="575" y="181"/>
                    <a:pt x="574" y="186"/>
                    <a:pt x="570" y="191"/>
                  </a:cubicBezTo>
                  <a:cubicBezTo>
                    <a:pt x="567" y="196"/>
                    <a:pt x="563" y="200"/>
                    <a:pt x="559" y="200"/>
                  </a:cubicBezTo>
                  <a:cubicBezTo>
                    <a:pt x="555" y="201"/>
                    <a:pt x="550" y="200"/>
                    <a:pt x="545" y="197"/>
                  </a:cubicBezTo>
                  <a:cubicBezTo>
                    <a:pt x="540" y="193"/>
                    <a:pt x="538" y="190"/>
                    <a:pt x="537" y="185"/>
                  </a:cubicBezTo>
                  <a:cubicBezTo>
                    <a:pt x="536" y="181"/>
                    <a:pt x="538" y="176"/>
                    <a:pt x="541" y="171"/>
                  </a:cubicBezTo>
                  <a:close/>
                  <a:moveTo>
                    <a:pt x="563" y="171"/>
                  </a:moveTo>
                  <a:cubicBezTo>
                    <a:pt x="565" y="173"/>
                    <a:pt x="567" y="175"/>
                    <a:pt x="567" y="178"/>
                  </a:cubicBezTo>
                  <a:cubicBezTo>
                    <a:pt x="567" y="180"/>
                    <a:pt x="566" y="183"/>
                    <a:pt x="564" y="187"/>
                  </a:cubicBezTo>
                  <a:cubicBezTo>
                    <a:pt x="561" y="190"/>
                    <a:pt x="559" y="192"/>
                    <a:pt x="556" y="193"/>
                  </a:cubicBezTo>
                  <a:cubicBezTo>
                    <a:pt x="554" y="194"/>
                    <a:pt x="551" y="193"/>
                    <a:pt x="549" y="192"/>
                  </a:cubicBezTo>
                  <a:cubicBezTo>
                    <a:pt x="546" y="190"/>
                    <a:pt x="545" y="188"/>
                    <a:pt x="545" y="185"/>
                  </a:cubicBezTo>
                  <a:cubicBezTo>
                    <a:pt x="544" y="182"/>
                    <a:pt x="546" y="179"/>
                    <a:pt x="548" y="176"/>
                  </a:cubicBezTo>
                  <a:cubicBezTo>
                    <a:pt x="550" y="172"/>
                    <a:pt x="553" y="170"/>
                    <a:pt x="555" y="169"/>
                  </a:cubicBezTo>
                  <a:cubicBezTo>
                    <a:pt x="557" y="169"/>
                    <a:pt x="560" y="169"/>
                    <a:pt x="563" y="171"/>
                  </a:cubicBezTo>
                  <a:close/>
                  <a:moveTo>
                    <a:pt x="574" y="198"/>
                  </a:moveTo>
                  <a:cubicBezTo>
                    <a:pt x="577" y="194"/>
                    <a:pt x="580" y="192"/>
                    <a:pt x="581" y="191"/>
                  </a:cubicBezTo>
                  <a:cubicBezTo>
                    <a:pt x="583" y="189"/>
                    <a:pt x="585" y="189"/>
                    <a:pt x="587" y="188"/>
                  </a:cubicBezTo>
                  <a:cubicBezTo>
                    <a:pt x="589" y="188"/>
                    <a:pt x="591" y="189"/>
                    <a:pt x="593" y="190"/>
                  </a:cubicBezTo>
                  <a:cubicBezTo>
                    <a:pt x="595" y="191"/>
                    <a:pt x="597" y="192"/>
                    <a:pt x="600" y="195"/>
                  </a:cubicBezTo>
                  <a:cubicBezTo>
                    <a:pt x="608" y="202"/>
                    <a:pt x="608" y="202"/>
                    <a:pt x="608" y="202"/>
                  </a:cubicBezTo>
                  <a:cubicBezTo>
                    <a:pt x="604" y="207"/>
                    <a:pt x="604" y="207"/>
                    <a:pt x="604" y="207"/>
                  </a:cubicBezTo>
                  <a:cubicBezTo>
                    <a:pt x="595" y="199"/>
                    <a:pt x="595" y="199"/>
                    <a:pt x="595" y="199"/>
                  </a:cubicBezTo>
                  <a:cubicBezTo>
                    <a:pt x="593" y="197"/>
                    <a:pt x="591" y="196"/>
                    <a:pt x="589" y="196"/>
                  </a:cubicBezTo>
                  <a:cubicBezTo>
                    <a:pt x="587" y="196"/>
                    <a:pt x="585" y="197"/>
                    <a:pt x="583" y="199"/>
                  </a:cubicBezTo>
                  <a:cubicBezTo>
                    <a:pt x="599" y="213"/>
                    <a:pt x="599" y="213"/>
                    <a:pt x="599" y="213"/>
                  </a:cubicBezTo>
                  <a:cubicBezTo>
                    <a:pt x="595" y="218"/>
                    <a:pt x="595" y="218"/>
                    <a:pt x="595" y="218"/>
                  </a:cubicBezTo>
                  <a:cubicBezTo>
                    <a:pt x="579" y="204"/>
                    <a:pt x="579" y="204"/>
                    <a:pt x="579" y="204"/>
                  </a:cubicBezTo>
                  <a:cubicBezTo>
                    <a:pt x="569" y="215"/>
                    <a:pt x="569" y="215"/>
                    <a:pt x="569" y="215"/>
                  </a:cubicBezTo>
                  <a:cubicBezTo>
                    <a:pt x="564" y="210"/>
                    <a:pt x="564" y="210"/>
                    <a:pt x="564" y="210"/>
                  </a:cubicBezTo>
                  <a:cubicBezTo>
                    <a:pt x="574" y="198"/>
                    <a:pt x="574" y="198"/>
                    <a:pt x="574" y="198"/>
                  </a:cubicBezTo>
                  <a:close/>
                  <a:moveTo>
                    <a:pt x="641" y="254"/>
                  </a:moveTo>
                  <a:cubicBezTo>
                    <a:pt x="635" y="244"/>
                    <a:pt x="635" y="244"/>
                    <a:pt x="635" y="244"/>
                  </a:cubicBezTo>
                  <a:cubicBezTo>
                    <a:pt x="640" y="241"/>
                    <a:pt x="640" y="241"/>
                    <a:pt x="640" y="241"/>
                  </a:cubicBezTo>
                  <a:cubicBezTo>
                    <a:pt x="656" y="267"/>
                    <a:pt x="656" y="267"/>
                    <a:pt x="656" y="267"/>
                  </a:cubicBezTo>
                  <a:cubicBezTo>
                    <a:pt x="651" y="270"/>
                    <a:pt x="651" y="270"/>
                    <a:pt x="651" y="270"/>
                  </a:cubicBezTo>
                  <a:cubicBezTo>
                    <a:pt x="645" y="260"/>
                    <a:pt x="645" y="260"/>
                    <a:pt x="645" y="260"/>
                  </a:cubicBezTo>
                  <a:cubicBezTo>
                    <a:pt x="620" y="276"/>
                    <a:pt x="620" y="276"/>
                    <a:pt x="620" y="276"/>
                  </a:cubicBezTo>
                  <a:cubicBezTo>
                    <a:pt x="616" y="269"/>
                    <a:pt x="616" y="269"/>
                    <a:pt x="616" y="269"/>
                  </a:cubicBezTo>
                  <a:cubicBezTo>
                    <a:pt x="641" y="254"/>
                    <a:pt x="641" y="254"/>
                    <a:pt x="641" y="254"/>
                  </a:cubicBezTo>
                  <a:close/>
                  <a:moveTo>
                    <a:pt x="662" y="290"/>
                  </a:moveTo>
                  <a:cubicBezTo>
                    <a:pt x="660" y="287"/>
                    <a:pt x="659" y="286"/>
                    <a:pt x="657" y="285"/>
                  </a:cubicBezTo>
                  <a:cubicBezTo>
                    <a:pt x="655" y="284"/>
                    <a:pt x="653" y="285"/>
                    <a:pt x="651" y="286"/>
                  </a:cubicBezTo>
                  <a:cubicBezTo>
                    <a:pt x="659" y="305"/>
                    <a:pt x="659" y="305"/>
                    <a:pt x="659" y="305"/>
                  </a:cubicBezTo>
                  <a:cubicBezTo>
                    <a:pt x="654" y="307"/>
                    <a:pt x="654" y="307"/>
                    <a:pt x="654" y="307"/>
                  </a:cubicBezTo>
                  <a:cubicBezTo>
                    <a:pt x="645" y="288"/>
                    <a:pt x="645" y="288"/>
                    <a:pt x="645" y="288"/>
                  </a:cubicBezTo>
                  <a:cubicBezTo>
                    <a:pt x="642" y="290"/>
                    <a:pt x="641" y="291"/>
                    <a:pt x="640" y="293"/>
                  </a:cubicBezTo>
                  <a:cubicBezTo>
                    <a:pt x="639" y="295"/>
                    <a:pt x="639" y="297"/>
                    <a:pt x="641" y="300"/>
                  </a:cubicBezTo>
                  <a:cubicBezTo>
                    <a:pt x="646" y="311"/>
                    <a:pt x="646" y="311"/>
                    <a:pt x="646" y="311"/>
                  </a:cubicBezTo>
                  <a:cubicBezTo>
                    <a:pt x="640" y="313"/>
                    <a:pt x="640" y="313"/>
                    <a:pt x="640" y="313"/>
                  </a:cubicBezTo>
                  <a:cubicBezTo>
                    <a:pt x="635" y="302"/>
                    <a:pt x="635" y="302"/>
                    <a:pt x="635" y="302"/>
                  </a:cubicBezTo>
                  <a:cubicBezTo>
                    <a:pt x="634" y="299"/>
                    <a:pt x="633" y="297"/>
                    <a:pt x="633" y="296"/>
                  </a:cubicBezTo>
                  <a:cubicBezTo>
                    <a:pt x="633" y="294"/>
                    <a:pt x="633" y="292"/>
                    <a:pt x="633" y="291"/>
                  </a:cubicBezTo>
                  <a:cubicBezTo>
                    <a:pt x="634" y="288"/>
                    <a:pt x="635" y="286"/>
                    <a:pt x="637" y="284"/>
                  </a:cubicBezTo>
                  <a:cubicBezTo>
                    <a:pt x="638" y="283"/>
                    <a:pt x="641" y="281"/>
                    <a:pt x="644" y="280"/>
                  </a:cubicBezTo>
                  <a:cubicBezTo>
                    <a:pt x="649" y="277"/>
                    <a:pt x="654" y="276"/>
                    <a:pt x="658" y="277"/>
                  </a:cubicBezTo>
                  <a:cubicBezTo>
                    <a:pt x="662" y="279"/>
                    <a:pt x="665" y="282"/>
                    <a:pt x="667" y="287"/>
                  </a:cubicBezTo>
                  <a:cubicBezTo>
                    <a:pt x="672" y="298"/>
                    <a:pt x="672" y="298"/>
                    <a:pt x="672" y="298"/>
                  </a:cubicBezTo>
                  <a:cubicBezTo>
                    <a:pt x="667" y="301"/>
                    <a:pt x="667" y="301"/>
                    <a:pt x="667" y="301"/>
                  </a:cubicBezTo>
                  <a:cubicBezTo>
                    <a:pt x="662" y="290"/>
                    <a:pt x="662" y="290"/>
                    <a:pt x="662" y="290"/>
                  </a:cubicBezTo>
                  <a:close/>
                  <a:moveTo>
                    <a:pt x="675" y="325"/>
                  </a:moveTo>
                  <a:cubicBezTo>
                    <a:pt x="674" y="322"/>
                    <a:pt x="672" y="320"/>
                    <a:pt x="670" y="319"/>
                  </a:cubicBezTo>
                  <a:cubicBezTo>
                    <a:pt x="668" y="319"/>
                    <a:pt x="665" y="319"/>
                    <a:pt x="660" y="320"/>
                  </a:cubicBezTo>
                  <a:cubicBezTo>
                    <a:pt x="657" y="322"/>
                    <a:pt x="654" y="323"/>
                    <a:pt x="653" y="325"/>
                  </a:cubicBezTo>
                  <a:cubicBezTo>
                    <a:pt x="652" y="327"/>
                    <a:pt x="652" y="329"/>
                    <a:pt x="653" y="332"/>
                  </a:cubicBezTo>
                  <a:cubicBezTo>
                    <a:pt x="657" y="344"/>
                    <a:pt x="657" y="344"/>
                    <a:pt x="657" y="344"/>
                  </a:cubicBezTo>
                  <a:cubicBezTo>
                    <a:pt x="651" y="346"/>
                    <a:pt x="651" y="346"/>
                    <a:pt x="651" y="346"/>
                  </a:cubicBezTo>
                  <a:cubicBezTo>
                    <a:pt x="647" y="334"/>
                    <a:pt x="647" y="334"/>
                    <a:pt x="647" y="334"/>
                  </a:cubicBezTo>
                  <a:cubicBezTo>
                    <a:pt x="646" y="331"/>
                    <a:pt x="646" y="329"/>
                    <a:pt x="646" y="327"/>
                  </a:cubicBezTo>
                  <a:cubicBezTo>
                    <a:pt x="646" y="326"/>
                    <a:pt x="646" y="324"/>
                    <a:pt x="647" y="322"/>
                  </a:cubicBezTo>
                  <a:cubicBezTo>
                    <a:pt x="647" y="320"/>
                    <a:pt x="649" y="318"/>
                    <a:pt x="651" y="316"/>
                  </a:cubicBezTo>
                  <a:cubicBezTo>
                    <a:pt x="653" y="315"/>
                    <a:pt x="655" y="314"/>
                    <a:pt x="658" y="313"/>
                  </a:cubicBezTo>
                  <a:cubicBezTo>
                    <a:pt x="664" y="311"/>
                    <a:pt x="669" y="310"/>
                    <a:pt x="673" y="312"/>
                  </a:cubicBezTo>
                  <a:cubicBezTo>
                    <a:pt x="676" y="314"/>
                    <a:pt x="679" y="317"/>
                    <a:pt x="681" y="323"/>
                  </a:cubicBezTo>
                  <a:cubicBezTo>
                    <a:pt x="684" y="335"/>
                    <a:pt x="684" y="335"/>
                    <a:pt x="684" y="335"/>
                  </a:cubicBezTo>
                  <a:cubicBezTo>
                    <a:pt x="679" y="337"/>
                    <a:pt x="679" y="337"/>
                    <a:pt x="679" y="337"/>
                  </a:cubicBezTo>
                  <a:cubicBezTo>
                    <a:pt x="675" y="325"/>
                    <a:pt x="675" y="325"/>
                    <a:pt x="675" y="325"/>
                  </a:cubicBezTo>
                  <a:close/>
                  <a:moveTo>
                    <a:pt x="689" y="352"/>
                  </a:moveTo>
                  <a:cubicBezTo>
                    <a:pt x="675" y="354"/>
                    <a:pt x="675" y="354"/>
                    <a:pt x="675" y="354"/>
                  </a:cubicBezTo>
                  <a:cubicBezTo>
                    <a:pt x="677" y="368"/>
                    <a:pt x="677" y="368"/>
                    <a:pt x="677" y="368"/>
                  </a:cubicBezTo>
                  <a:cubicBezTo>
                    <a:pt x="691" y="365"/>
                    <a:pt x="691" y="365"/>
                    <a:pt x="691" y="365"/>
                  </a:cubicBezTo>
                  <a:cubicBezTo>
                    <a:pt x="692" y="373"/>
                    <a:pt x="692" y="373"/>
                    <a:pt x="692" y="373"/>
                  </a:cubicBezTo>
                  <a:cubicBezTo>
                    <a:pt x="658" y="379"/>
                    <a:pt x="658" y="379"/>
                    <a:pt x="658" y="379"/>
                  </a:cubicBezTo>
                  <a:cubicBezTo>
                    <a:pt x="656" y="372"/>
                    <a:pt x="656" y="372"/>
                    <a:pt x="656" y="372"/>
                  </a:cubicBezTo>
                  <a:cubicBezTo>
                    <a:pt x="671" y="369"/>
                    <a:pt x="671" y="369"/>
                    <a:pt x="671" y="369"/>
                  </a:cubicBezTo>
                  <a:cubicBezTo>
                    <a:pt x="669" y="355"/>
                    <a:pt x="669" y="355"/>
                    <a:pt x="669" y="355"/>
                  </a:cubicBezTo>
                  <a:cubicBezTo>
                    <a:pt x="654" y="358"/>
                    <a:pt x="654" y="358"/>
                    <a:pt x="654" y="358"/>
                  </a:cubicBezTo>
                  <a:cubicBezTo>
                    <a:pt x="653" y="351"/>
                    <a:pt x="653" y="351"/>
                    <a:pt x="653" y="351"/>
                  </a:cubicBezTo>
                  <a:cubicBezTo>
                    <a:pt x="687" y="344"/>
                    <a:pt x="687" y="344"/>
                    <a:pt x="687" y="344"/>
                  </a:cubicBezTo>
                  <a:cubicBezTo>
                    <a:pt x="689" y="352"/>
                    <a:pt x="689" y="352"/>
                    <a:pt x="689" y="352"/>
                  </a:cubicBezTo>
                  <a:close/>
                  <a:moveTo>
                    <a:pt x="695" y="386"/>
                  </a:moveTo>
                  <a:cubicBezTo>
                    <a:pt x="695" y="396"/>
                    <a:pt x="695" y="396"/>
                    <a:pt x="695" y="396"/>
                  </a:cubicBezTo>
                  <a:cubicBezTo>
                    <a:pt x="670" y="411"/>
                    <a:pt x="670" y="411"/>
                    <a:pt x="670" y="411"/>
                  </a:cubicBezTo>
                  <a:cubicBezTo>
                    <a:pt x="695" y="410"/>
                    <a:pt x="695" y="410"/>
                    <a:pt x="695" y="410"/>
                  </a:cubicBezTo>
                  <a:cubicBezTo>
                    <a:pt x="695" y="418"/>
                    <a:pt x="695" y="418"/>
                    <a:pt x="695" y="418"/>
                  </a:cubicBezTo>
                  <a:cubicBezTo>
                    <a:pt x="660" y="419"/>
                    <a:pt x="660" y="419"/>
                    <a:pt x="660" y="419"/>
                  </a:cubicBezTo>
                  <a:cubicBezTo>
                    <a:pt x="660" y="410"/>
                    <a:pt x="660" y="410"/>
                    <a:pt x="660" y="410"/>
                  </a:cubicBezTo>
                  <a:cubicBezTo>
                    <a:pt x="686" y="394"/>
                    <a:pt x="686" y="394"/>
                    <a:pt x="686" y="394"/>
                  </a:cubicBezTo>
                  <a:cubicBezTo>
                    <a:pt x="660" y="395"/>
                    <a:pt x="660" y="395"/>
                    <a:pt x="660" y="395"/>
                  </a:cubicBezTo>
                  <a:cubicBezTo>
                    <a:pt x="659" y="387"/>
                    <a:pt x="659" y="387"/>
                    <a:pt x="659" y="387"/>
                  </a:cubicBezTo>
                  <a:cubicBezTo>
                    <a:pt x="695" y="386"/>
                    <a:pt x="695" y="386"/>
                    <a:pt x="695" y="386"/>
                  </a:cubicBezTo>
                  <a:close/>
                  <a:moveTo>
                    <a:pt x="677" y="425"/>
                  </a:moveTo>
                  <a:cubicBezTo>
                    <a:pt x="683" y="426"/>
                    <a:pt x="688" y="428"/>
                    <a:pt x="690" y="431"/>
                  </a:cubicBezTo>
                  <a:cubicBezTo>
                    <a:pt x="693" y="434"/>
                    <a:pt x="694" y="439"/>
                    <a:pt x="693" y="445"/>
                  </a:cubicBezTo>
                  <a:cubicBezTo>
                    <a:pt x="692" y="451"/>
                    <a:pt x="690" y="455"/>
                    <a:pt x="687" y="458"/>
                  </a:cubicBezTo>
                  <a:cubicBezTo>
                    <a:pt x="684" y="460"/>
                    <a:pt x="679" y="461"/>
                    <a:pt x="673" y="460"/>
                  </a:cubicBezTo>
                  <a:cubicBezTo>
                    <a:pt x="667" y="459"/>
                    <a:pt x="662" y="457"/>
                    <a:pt x="660" y="454"/>
                  </a:cubicBezTo>
                  <a:cubicBezTo>
                    <a:pt x="657" y="451"/>
                    <a:pt x="656" y="446"/>
                    <a:pt x="657" y="440"/>
                  </a:cubicBezTo>
                  <a:cubicBezTo>
                    <a:pt x="657" y="434"/>
                    <a:pt x="659" y="430"/>
                    <a:pt x="663" y="427"/>
                  </a:cubicBezTo>
                  <a:cubicBezTo>
                    <a:pt x="666" y="425"/>
                    <a:pt x="671" y="424"/>
                    <a:pt x="677" y="425"/>
                  </a:cubicBezTo>
                  <a:close/>
                  <a:moveTo>
                    <a:pt x="687" y="444"/>
                  </a:moveTo>
                  <a:cubicBezTo>
                    <a:pt x="687" y="447"/>
                    <a:pt x="685" y="450"/>
                    <a:pt x="683" y="451"/>
                  </a:cubicBezTo>
                  <a:cubicBezTo>
                    <a:pt x="681" y="452"/>
                    <a:pt x="678" y="453"/>
                    <a:pt x="674" y="452"/>
                  </a:cubicBezTo>
                  <a:cubicBezTo>
                    <a:pt x="670" y="452"/>
                    <a:pt x="667" y="450"/>
                    <a:pt x="665" y="449"/>
                  </a:cubicBezTo>
                  <a:cubicBezTo>
                    <a:pt x="663" y="447"/>
                    <a:pt x="662" y="444"/>
                    <a:pt x="663" y="441"/>
                  </a:cubicBezTo>
                  <a:cubicBezTo>
                    <a:pt x="663" y="438"/>
                    <a:pt x="664" y="435"/>
                    <a:pt x="667" y="434"/>
                  </a:cubicBezTo>
                  <a:cubicBezTo>
                    <a:pt x="669" y="433"/>
                    <a:pt x="672" y="432"/>
                    <a:pt x="676" y="433"/>
                  </a:cubicBezTo>
                  <a:cubicBezTo>
                    <a:pt x="680" y="433"/>
                    <a:pt x="683" y="435"/>
                    <a:pt x="685" y="436"/>
                  </a:cubicBezTo>
                  <a:cubicBezTo>
                    <a:pt x="687" y="438"/>
                    <a:pt x="687" y="441"/>
                    <a:pt x="687" y="444"/>
                  </a:cubicBezTo>
                  <a:close/>
                  <a:moveTo>
                    <a:pt x="651" y="478"/>
                  </a:moveTo>
                  <a:cubicBezTo>
                    <a:pt x="652" y="474"/>
                    <a:pt x="653" y="472"/>
                    <a:pt x="654" y="471"/>
                  </a:cubicBezTo>
                  <a:cubicBezTo>
                    <a:pt x="655" y="469"/>
                    <a:pt x="656" y="468"/>
                    <a:pt x="658" y="467"/>
                  </a:cubicBezTo>
                  <a:cubicBezTo>
                    <a:pt x="659" y="466"/>
                    <a:pt x="661" y="466"/>
                    <a:pt x="662" y="465"/>
                  </a:cubicBezTo>
                  <a:cubicBezTo>
                    <a:pt x="664" y="465"/>
                    <a:pt x="666" y="466"/>
                    <a:pt x="669" y="466"/>
                  </a:cubicBezTo>
                  <a:cubicBezTo>
                    <a:pt x="689" y="471"/>
                    <a:pt x="689" y="471"/>
                    <a:pt x="689" y="471"/>
                  </a:cubicBezTo>
                  <a:cubicBezTo>
                    <a:pt x="687" y="478"/>
                    <a:pt x="687" y="478"/>
                    <a:pt x="687" y="478"/>
                  </a:cubicBezTo>
                  <a:cubicBezTo>
                    <a:pt x="667" y="474"/>
                    <a:pt x="667" y="474"/>
                    <a:pt x="667" y="474"/>
                  </a:cubicBezTo>
                  <a:cubicBezTo>
                    <a:pt x="665" y="473"/>
                    <a:pt x="664" y="473"/>
                    <a:pt x="663" y="473"/>
                  </a:cubicBezTo>
                  <a:cubicBezTo>
                    <a:pt x="662" y="473"/>
                    <a:pt x="661" y="473"/>
                    <a:pt x="661" y="473"/>
                  </a:cubicBezTo>
                  <a:cubicBezTo>
                    <a:pt x="660" y="474"/>
                    <a:pt x="659" y="475"/>
                    <a:pt x="658" y="475"/>
                  </a:cubicBezTo>
                  <a:cubicBezTo>
                    <a:pt x="658" y="476"/>
                    <a:pt x="657" y="478"/>
                    <a:pt x="657" y="480"/>
                  </a:cubicBezTo>
                  <a:cubicBezTo>
                    <a:pt x="655" y="488"/>
                    <a:pt x="655" y="488"/>
                    <a:pt x="655" y="488"/>
                  </a:cubicBezTo>
                  <a:cubicBezTo>
                    <a:pt x="649" y="487"/>
                    <a:pt x="649" y="487"/>
                    <a:pt x="649" y="487"/>
                  </a:cubicBezTo>
                  <a:cubicBezTo>
                    <a:pt x="651" y="478"/>
                    <a:pt x="651" y="478"/>
                    <a:pt x="651" y="478"/>
                  </a:cubicBezTo>
                  <a:close/>
                  <a:moveTo>
                    <a:pt x="667" y="494"/>
                  </a:moveTo>
                  <a:cubicBezTo>
                    <a:pt x="672" y="496"/>
                    <a:pt x="676" y="499"/>
                    <a:pt x="678" y="503"/>
                  </a:cubicBezTo>
                  <a:cubicBezTo>
                    <a:pt x="679" y="507"/>
                    <a:pt x="679" y="512"/>
                    <a:pt x="677" y="517"/>
                  </a:cubicBezTo>
                  <a:cubicBezTo>
                    <a:pt x="675" y="523"/>
                    <a:pt x="671" y="526"/>
                    <a:pt x="668" y="528"/>
                  </a:cubicBezTo>
                  <a:cubicBezTo>
                    <a:pt x="664" y="529"/>
                    <a:pt x="659" y="529"/>
                    <a:pt x="653" y="527"/>
                  </a:cubicBezTo>
                  <a:cubicBezTo>
                    <a:pt x="647" y="524"/>
                    <a:pt x="644" y="521"/>
                    <a:pt x="642" y="517"/>
                  </a:cubicBezTo>
                  <a:cubicBezTo>
                    <a:pt x="640" y="513"/>
                    <a:pt x="641" y="509"/>
                    <a:pt x="643" y="503"/>
                  </a:cubicBezTo>
                  <a:cubicBezTo>
                    <a:pt x="645" y="497"/>
                    <a:pt x="648" y="494"/>
                    <a:pt x="652" y="492"/>
                  </a:cubicBezTo>
                  <a:cubicBezTo>
                    <a:pt x="656" y="491"/>
                    <a:pt x="661" y="491"/>
                    <a:pt x="667" y="494"/>
                  </a:cubicBezTo>
                  <a:close/>
                  <a:moveTo>
                    <a:pt x="671" y="515"/>
                  </a:moveTo>
                  <a:cubicBezTo>
                    <a:pt x="670" y="518"/>
                    <a:pt x="668" y="520"/>
                    <a:pt x="666" y="520"/>
                  </a:cubicBezTo>
                  <a:cubicBezTo>
                    <a:pt x="663" y="521"/>
                    <a:pt x="660" y="521"/>
                    <a:pt x="656" y="519"/>
                  </a:cubicBezTo>
                  <a:cubicBezTo>
                    <a:pt x="652" y="517"/>
                    <a:pt x="650" y="516"/>
                    <a:pt x="649" y="513"/>
                  </a:cubicBezTo>
                  <a:cubicBezTo>
                    <a:pt x="647" y="511"/>
                    <a:pt x="647" y="508"/>
                    <a:pt x="648" y="505"/>
                  </a:cubicBezTo>
                  <a:cubicBezTo>
                    <a:pt x="650" y="502"/>
                    <a:pt x="651" y="500"/>
                    <a:pt x="654" y="500"/>
                  </a:cubicBezTo>
                  <a:cubicBezTo>
                    <a:pt x="656" y="499"/>
                    <a:pt x="660" y="500"/>
                    <a:pt x="664" y="501"/>
                  </a:cubicBezTo>
                  <a:cubicBezTo>
                    <a:pt x="667" y="503"/>
                    <a:pt x="670" y="505"/>
                    <a:pt x="671" y="507"/>
                  </a:cubicBezTo>
                  <a:cubicBezTo>
                    <a:pt x="672" y="509"/>
                    <a:pt x="672" y="512"/>
                    <a:pt x="671" y="515"/>
                  </a:cubicBezTo>
                  <a:close/>
                  <a:moveTo>
                    <a:pt x="641" y="544"/>
                  </a:moveTo>
                  <a:cubicBezTo>
                    <a:pt x="646" y="547"/>
                    <a:pt x="646" y="547"/>
                    <a:pt x="646" y="547"/>
                  </a:cubicBezTo>
                  <a:cubicBezTo>
                    <a:pt x="637" y="562"/>
                    <a:pt x="637" y="562"/>
                    <a:pt x="637" y="562"/>
                  </a:cubicBezTo>
                  <a:cubicBezTo>
                    <a:pt x="619" y="552"/>
                    <a:pt x="619" y="552"/>
                    <a:pt x="619" y="552"/>
                  </a:cubicBezTo>
                  <a:cubicBezTo>
                    <a:pt x="628" y="538"/>
                    <a:pt x="628" y="538"/>
                    <a:pt x="628" y="538"/>
                  </a:cubicBezTo>
                  <a:cubicBezTo>
                    <a:pt x="629" y="535"/>
                    <a:pt x="631" y="533"/>
                    <a:pt x="632" y="532"/>
                  </a:cubicBezTo>
                  <a:cubicBezTo>
                    <a:pt x="633" y="531"/>
                    <a:pt x="634" y="530"/>
                    <a:pt x="636" y="530"/>
                  </a:cubicBezTo>
                  <a:cubicBezTo>
                    <a:pt x="638" y="529"/>
                    <a:pt x="641" y="529"/>
                    <a:pt x="643" y="529"/>
                  </a:cubicBezTo>
                  <a:cubicBezTo>
                    <a:pt x="645" y="529"/>
                    <a:pt x="648" y="530"/>
                    <a:pt x="651" y="532"/>
                  </a:cubicBezTo>
                  <a:cubicBezTo>
                    <a:pt x="656" y="535"/>
                    <a:pt x="659" y="539"/>
                    <a:pt x="661" y="543"/>
                  </a:cubicBezTo>
                  <a:cubicBezTo>
                    <a:pt x="662" y="547"/>
                    <a:pt x="661" y="551"/>
                    <a:pt x="658" y="556"/>
                  </a:cubicBezTo>
                  <a:cubicBezTo>
                    <a:pt x="650" y="570"/>
                    <a:pt x="650" y="570"/>
                    <a:pt x="650" y="570"/>
                  </a:cubicBezTo>
                  <a:cubicBezTo>
                    <a:pt x="644" y="567"/>
                    <a:pt x="644" y="567"/>
                    <a:pt x="644" y="567"/>
                  </a:cubicBezTo>
                  <a:cubicBezTo>
                    <a:pt x="653" y="553"/>
                    <a:pt x="653" y="553"/>
                    <a:pt x="653" y="553"/>
                  </a:cubicBezTo>
                  <a:cubicBezTo>
                    <a:pt x="654" y="550"/>
                    <a:pt x="654" y="548"/>
                    <a:pt x="654" y="546"/>
                  </a:cubicBezTo>
                  <a:cubicBezTo>
                    <a:pt x="653" y="544"/>
                    <a:pt x="650" y="542"/>
                    <a:pt x="647" y="539"/>
                  </a:cubicBezTo>
                  <a:cubicBezTo>
                    <a:pt x="644" y="537"/>
                    <a:pt x="641" y="537"/>
                    <a:pt x="639" y="537"/>
                  </a:cubicBezTo>
                  <a:cubicBezTo>
                    <a:pt x="636" y="537"/>
                    <a:pt x="635" y="538"/>
                    <a:pt x="633" y="541"/>
                  </a:cubicBezTo>
                  <a:cubicBezTo>
                    <a:pt x="629" y="548"/>
                    <a:pt x="629" y="548"/>
                    <a:pt x="629" y="548"/>
                  </a:cubicBezTo>
                  <a:cubicBezTo>
                    <a:pt x="636" y="553"/>
                    <a:pt x="636" y="553"/>
                    <a:pt x="636" y="553"/>
                  </a:cubicBezTo>
                  <a:cubicBezTo>
                    <a:pt x="641" y="544"/>
                    <a:pt x="641" y="544"/>
                    <a:pt x="641" y="544"/>
                  </a:cubicBezTo>
                  <a:close/>
                  <a:moveTo>
                    <a:pt x="648" y="574"/>
                  </a:moveTo>
                  <a:cubicBezTo>
                    <a:pt x="643" y="581"/>
                    <a:pt x="643" y="581"/>
                    <a:pt x="643" y="581"/>
                  </a:cubicBezTo>
                  <a:cubicBezTo>
                    <a:pt x="627" y="580"/>
                    <a:pt x="627" y="580"/>
                    <a:pt x="627" y="580"/>
                  </a:cubicBezTo>
                  <a:cubicBezTo>
                    <a:pt x="632" y="595"/>
                    <a:pt x="632" y="595"/>
                    <a:pt x="632" y="595"/>
                  </a:cubicBezTo>
                  <a:cubicBezTo>
                    <a:pt x="627" y="602"/>
                    <a:pt x="627" y="602"/>
                    <a:pt x="627" y="602"/>
                  </a:cubicBezTo>
                  <a:cubicBezTo>
                    <a:pt x="619" y="579"/>
                    <a:pt x="619" y="579"/>
                    <a:pt x="619" y="579"/>
                  </a:cubicBezTo>
                  <a:cubicBezTo>
                    <a:pt x="607" y="570"/>
                    <a:pt x="607" y="570"/>
                    <a:pt x="607" y="570"/>
                  </a:cubicBezTo>
                  <a:cubicBezTo>
                    <a:pt x="611" y="564"/>
                    <a:pt x="611" y="564"/>
                    <a:pt x="611" y="564"/>
                  </a:cubicBezTo>
                  <a:cubicBezTo>
                    <a:pt x="624" y="573"/>
                    <a:pt x="624" y="573"/>
                    <a:pt x="624" y="573"/>
                  </a:cubicBezTo>
                  <a:cubicBezTo>
                    <a:pt x="648" y="574"/>
                    <a:pt x="648" y="574"/>
                    <a:pt x="648" y="574"/>
                  </a:cubicBezTo>
                  <a:close/>
                  <a:moveTo>
                    <a:pt x="264" y="535"/>
                  </a:moveTo>
                  <a:cubicBezTo>
                    <a:pt x="392" y="535"/>
                    <a:pt x="392" y="535"/>
                    <a:pt x="392" y="535"/>
                  </a:cubicBezTo>
                  <a:cubicBezTo>
                    <a:pt x="401" y="536"/>
                    <a:pt x="400" y="566"/>
                    <a:pt x="392" y="565"/>
                  </a:cubicBezTo>
                  <a:cubicBezTo>
                    <a:pt x="264" y="565"/>
                    <a:pt x="264" y="565"/>
                    <a:pt x="264" y="565"/>
                  </a:cubicBezTo>
                  <a:cubicBezTo>
                    <a:pt x="275" y="565"/>
                    <a:pt x="276" y="536"/>
                    <a:pt x="264" y="535"/>
                  </a:cubicBezTo>
                  <a:close/>
                  <a:moveTo>
                    <a:pt x="550" y="535"/>
                  </a:moveTo>
                  <a:cubicBezTo>
                    <a:pt x="538" y="536"/>
                    <a:pt x="539" y="565"/>
                    <a:pt x="550" y="565"/>
                  </a:cubicBezTo>
                  <a:cubicBezTo>
                    <a:pt x="421" y="565"/>
                    <a:pt x="421" y="565"/>
                    <a:pt x="421" y="565"/>
                  </a:cubicBezTo>
                  <a:cubicBezTo>
                    <a:pt x="413" y="566"/>
                    <a:pt x="412" y="536"/>
                    <a:pt x="421" y="535"/>
                  </a:cubicBezTo>
                  <a:cubicBezTo>
                    <a:pt x="550" y="535"/>
                    <a:pt x="550" y="535"/>
                    <a:pt x="550" y="535"/>
                  </a:cubicBezTo>
                  <a:close/>
                  <a:moveTo>
                    <a:pt x="495" y="212"/>
                  </a:moveTo>
                  <a:cubicBezTo>
                    <a:pt x="495" y="260"/>
                    <a:pt x="495" y="260"/>
                    <a:pt x="495" y="260"/>
                  </a:cubicBezTo>
                  <a:cubicBezTo>
                    <a:pt x="481" y="257"/>
                    <a:pt x="469" y="266"/>
                    <a:pt x="462" y="280"/>
                  </a:cubicBezTo>
                  <a:cubicBezTo>
                    <a:pt x="462" y="449"/>
                    <a:pt x="462" y="449"/>
                    <a:pt x="462" y="449"/>
                  </a:cubicBezTo>
                  <a:cubicBezTo>
                    <a:pt x="493" y="439"/>
                    <a:pt x="510" y="421"/>
                    <a:pt x="516" y="396"/>
                  </a:cubicBezTo>
                  <a:cubicBezTo>
                    <a:pt x="519" y="389"/>
                    <a:pt x="519" y="377"/>
                    <a:pt x="514" y="358"/>
                  </a:cubicBezTo>
                  <a:cubicBezTo>
                    <a:pt x="501" y="332"/>
                    <a:pt x="486" y="324"/>
                    <a:pt x="477" y="327"/>
                  </a:cubicBezTo>
                  <a:cubicBezTo>
                    <a:pt x="477" y="278"/>
                    <a:pt x="477" y="278"/>
                    <a:pt x="477" y="278"/>
                  </a:cubicBezTo>
                  <a:cubicBezTo>
                    <a:pt x="516" y="281"/>
                    <a:pt x="552" y="305"/>
                    <a:pt x="562" y="357"/>
                  </a:cubicBezTo>
                  <a:cubicBezTo>
                    <a:pt x="570" y="390"/>
                    <a:pt x="562" y="422"/>
                    <a:pt x="545" y="449"/>
                  </a:cubicBezTo>
                  <a:cubicBezTo>
                    <a:pt x="523" y="472"/>
                    <a:pt x="499" y="491"/>
                    <a:pt x="462" y="497"/>
                  </a:cubicBezTo>
                  <a:cubicBezTo>
                    <a:pt x="462" y="514"/>
                    <a:pt x="462" y="514"/>
                    <a:pt x="462" y="514"/>
                  </a:cubicBezTo>
                  <a:cubicBezTo>
                    <a:pt x="413" y="514"/>
                    <a:pt x="413" y="514"/>
                    <a:pt x="413" y="514"/>
                  </a:cubicBezTo>
                  <a:cubicBezTo>
                    <a:pt x="413" y="274"/>
                    <a:pt x="413" y="274"/>
                    <a:pt x="413" y="274"/>
                  </a:cubicBezTo>
                  <a:cubicBezTo>
                    <a:pt x="425" y="233"/>
                    <a:pt x="453" y="213"/>
                    <a:pt x="495" y="212"/>
                  </a:cubicBezTo>
                  <a:close/>
                  <a:moveTo>
                    <a:pt x="316" y="212"/>
                  </a:moveTo>
                  <a:cubicBezTo>
                    <a:pt x="358" y="213"/>
                    <a:pt x="386" y="233"/>
                    <a:pt x="398" y="274"/>
                  </a:cubicBezTo>
                  <a:cubicBezTo>
                    <a:pt x="398" y="514"/>
                    <a:pt x="398" y="514"/>
                    <a:pt x="398" y="514"/>
                  </a:cubicBezTo>
                  <a:cubicBezTo>
                    <a:pt x="349" y="514"/>
                    <a:pt x="349" y="514"/>
                    <a:pt x="349" y="514"/>
                  </a:cubicBezTo>
                  <a:cubicBezTo>
                    <a:pt x="349" y="497"/>
                    <a:pt x="349" y="497"/>
                    <a:pt x="349" y="497"/>
                  </a:cubicBezTo>
                  <a:cubicBezTo>
                    <a:pt x="312" y="491"/>
                    <a:pt x="288" y="472"/>
                    <a:pt x="267" y="449"/>
                  </a:cubicBezTo>
                  <a:cubicBezTo>
                    <a:pt x="249" y="422"/>
                    <a:pt x="241" y="390"/>
                    <a:pt x="249" y="357"/>
                  </a:cubicBezTo>
                  <a:cubicBezTo>
                    <a:pt x="259" y="305"/>
                    <a:pt x="295" y="281"/>
                    <a:pt x="334" y="278"/>
                  </a:cubicBezTo>
                  <a:cubicBezTo>
                    <a:pt x="334" y="327"/>
                    <a:pt x="334" y="327"/>
                    <a:pt x="334" y="327"/>
                  </a:cubicBezTo>
                  <a:cubicBezTo>
                    <a:pt x="325" y="324"/>
                    <a:pt x="310" y="332"/>
                    <a:pt x="297" y="358"/>
                  </a:cubicBezTo>
                  <a:cubicBezTo>
                    <a:pt x="292" y="377"/>
                    <a:pt x="292" y="389"/>
                    <a:pt x="295" y="396"/>
                  </a:cubicBezTo>
                  <a:cubicBezTo>
                    <a:pt x="302" y="421"/>
                    <a:pt x="318" y="439"/>
                    <a:pt x="349" y="449"/>
                  </a:cubicBezTo>
                  <a:cubicBezTo>
                    <a:pt x="349" y="280"/>
                    <a:pt x="349" y="280"/>
                    <a:pt x="349" y="280"/>
                  </a:cubicBezTo>
                  <a:cubicBezTo>
                    <a:pt x="343" y="266"/>
                    <a:pt x="330" y="257"/>
                    <a:pt x="316" y="260"/>
                  </a:cubicBezTo>
                  <a:cubicBezTo>
                    <a:pt x="316" y="212"/>
                    <a:pt x="316" y="212"/>
                    <a:pt x="316" y="212"/>
                  </a:cubicBezTo>
                  <a:close/>
                  <a:moveTo>
                    <a:pt x="249" y="587"/>
                  </a:moveTo>
                  <a:cubicBezTo>
                    <a:pt x="567" y="587"/>
                    <a:pt x="567" y="587"/>
                    <a:pt x="567" y="587"/>
                  </a:cubicBezTo>
                  <a:cubicBezTo>
                    <a:pt x="567" y="615"/>
                    <a:pt x="567" y="615"/>
                    <a:pt x="567" y="615"/>
                  </a:cubicBezTo>
                  <a:cubicBezTo>
                    <a:pt x="249" y="615"/>
                    <a:pt x="249" y="615"/>
                    <a:pt x="249" y="615"/>
                  </a:cubicBezTo>
                  <a:lnTo>
                    <a:pt x="249" y="5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1874"/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A2EAEC97-5430-CCFC-2D44-9DEE43F8FE3C}"/>
              </a:ext>
            </a:extLst>
          </p:cNvPr>
          <p:cNvSpPr txBox="1"/>
          <p:nvPr/>
        </p:nvSpPr>
        <p:spPr>
          <a:xfrm>
            <a:off x="9945535" y="742506"/>
            <a:ext cx="775644" cy="263428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DEFENSE</a:t>
            </a:r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423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2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0820B68-6B20-4D54-97AC-5EE52FEA97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5485598" cy="5434992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D2306D4-A513-48CD-BA9A-0D4D6E50BD98}"/>
              </a:ext>
            </a:extLst>
          </p:cNvPr>
          <p:cNvSpPr txBox="1"/>
          <p:nvPr/>
        </p:nvSpPr>
        <p:spPr>
          <a:xfrm>
            <a:off x="4177364" y="356136"/>
            <a:ext cx="3569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以字节为单位的设备描述符长度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A511BAA-2BBF-420B-94F3-34CD65C9DF40}"/>
              </a:ext>
            </a:extLst>
          </p:cNvPr>
          <p:cNvSpPr txBox="1"/>
          <p:nvPr/>
        </p:nvSpPr>
        <p:spPr>
          <a:xfrm>
            <a:off x="4831481" y="712270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设备描述符类型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AFA56EF-17D2-424C-8A96-03B167C21AC5}"/>
              </a:ext>
            </a:extLst>
          </p:cNvPr>
          <p:cNvSpPr txBox="1"/>
          <p:nvPr/>
        </p:nvSpPr>
        <p:spPr>
          <a:xfrm>
            <a:off x="4657424" y="1081602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版本号</a:t>
            </a:r>
            <a:r>
              <a:rPr lang="en-US" altLang="zh-CN" dirty="0"/>
              <a:t>,</a:t>
            </a:r>
            <a:r>
              <a:rPr lang="zh-CN" altLang="en-US" dirty="0"/>
              <a:t>如</a:t>
            </a:r>
            <a:r>
              <a:rPr lang="en-US" altLang="zh-CN" dirty="0"/>
              <a:t>USB3.0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7926582-D870-47FD-A6F5-369166C22BD4}"/>
              </a:ext>
            </a:extLst>
          </p:cNvPr>
          <p:cNvSpPr txBox="1"/>
          <p:nvPr/>
        </p:nvSpPr>
        <p:spPr>
          <a:xfrm>
            <a:off x="4831481" y="1423008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设备类型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07AF580-52A6-4435-965A-F74A9F464208}"/>
              </a:ext>
            </a:extLst>
          </p:cNvPr>
          <p:cNvSpPr txBox="1"/>
          <p:nvPr/>
        </p:nvSpPr>
        <p:spPr>
          <a:xfrm>
            <a:off x="4831480" y="1745305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设备子类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D853FE-D830-4CB0-81AB-9781380AE93B}"/>
              </a:ext>
            </a:extLst>
          </p:cNvPr>
          <p:cNvSpPr txBox="1"/>
          <p:nvPr/>
        </p:nvSpPr>
        <p:spPr>
          <a:xfrm>
            <a:off x="4831477" y="2997565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设备</a:t>
            </a:r>
            <a:r>
              <a:rPr lang="en-US" altLang="zh-CN" dirty="0"/>
              <a:t>ID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AD3CFA7-6A6C-4068-86CE-EA8F363B71FB}"/>
              </a:ext>
            </a:extLst>
          </p:cNvPr>
          <p:cNvSpPr txBox="1"/>
          <p:nvPr/>
        </p:nvSpPr>
        <p:spPr>
          <a:xfrm>
            <a:off x="5310939" y="4749298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可配置数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5FF4696-D7E4-4796-B489-B3BA1335F101}"/>
              </a:ext>
            </a:extLst>
          </p:cNvPr>
          <p:cNvSpPr txBox="1"/>
          <p:nvPr/>
        </p:nvSpPr>
        <p:spPr>
          <a:xfrm>
            <a:off x="4831477" y="2675268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厂家标识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F57676A-34B2-42F6-BAAC-68B059F7615E}"/>
              </a:ext>
            </a:extLst>
          </p:cNvPr>
          <p:cNvSpPr txBox="1"/>
          <p:nvPr/>
        </p:nvSpPr>
        <p:spPr>
          <a:xfrm>
            <a:off x="4831476" y="2011565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设备协议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3EC7205-CB89-4C33-8455-7D6CA2EE2D32}"/>
              </a:ext>
            </a:extLst>
          </p:cNvPr>
          <p:cNvSpPr txBox="1"/>
          <p:nvPr/>
        </p:nvSpPr>
        <p:spPr>
          <a:xfrm>
            <a:off x="4831476" y="3311045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设备版本号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CCDC6BD-67C3-40EF-8B47-BD2AF88EE585}"/>
              </a:ext>
            </a:extLst>
          </p:cNvPr>
          <p:cNvSpPr txBox="1"/>
          <p:nvPr/>
        </p:nvSpPr>
        <p:spPr>
          <a:xfrm>
            <a:off x="4782146" y="3737241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厂家描述字符串索引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A5B016D-D71C-4688-8F36-0ED1CC35E207}"/>
              </a:ext>
            </a:extLst>
          </p:cNvPr>
          <p:cNvSpPr txBox="1"/>
          <p:nvPr/>
        </p:nvSpPr>
        <p:spPr>
          <a:xfrm>
            <a:off x="4811022" y="4084268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产品描述字符串索引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9555F3-55B4-4935-94EE-004D1ED11434}"/>
              </a:ext>
            </a:extLst>
          </p:cNvPr>
          <p:cNvSpPr txBox="1"/>
          <p:nvPr/>
        </p:nvSpPr>
        <p:spPr>
          <a:xfrm>
            <a:off x="4839898" y="4367476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串行描述索引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C2610E8-8989-4B72-BAA3-CC8CBEB673CE}"/>
              </a:ext>
            </a:extLst>
          </p:cNvPr>
          <p:cNvSpPr txBox="1"/>
          <p:nvPr/>
        </p:nvSpPr>
        <p:spPr>
          <a:xfrm>
            <a:off x="4831476" y="2367330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端点</a:t>
            </a:r>
            <a:r>
              <a:rPr lang="en-US" altLang="zh-CN" dirty="0"/>
              <a:t>0</a:t>
            </a:r>
            <a:r>
              <a:rPr lang="zh-CN" altLang="en-US" dirty="0"/>
              <a:t>最大包大小</a:t>
            </a:r>
          </a:p>
        </p:txBody>
      </p:sp>
    </p:spTree>
    <p:extLst>
      <p:ext uri="{BB962C8B-B14F-4D97-AF65-F5344CB8AC3E}">
        <p14:creationId xmlns:p14="http://schemas.microsoft.com/office/powerpoint/2010/main" val="459744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8408CE7-10C7-45EF-BA05-74A595084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74" y="180109"/>
            <a:ext cx="6256834" cy="537671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275D77F-F387-4F69-AEC6-DD006FB1C584}"/>
              </a:ext>
            </a:extLst>
          </p:cNvPr>
          <p:cNvSpPr txBox="1"/>
          <p:nvPr/>
        </p:nvSpPr>
        <p:spPr>
          <a:xfrm>
            <a:off x="5438128" y="794331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描述符长度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0DD179E-2606-47ED-81BD-254104B9D286}"/>
              </a:ext>
            </a:extLst>
          </p:cNvPr>
          <p:cNvSpPr txBox="1"/>
          <p:nvPr/>
        </p:nvSpPr>
        <p:spPr>
          <a:xfrm>
            <a:off x="6100662" y="1344687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描述符类型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AC1C681-61CC-4D9A-B9EB-C16ABEFE67AD}"/>
              </a:ext>
            </a:extLst>
          </p:cNvPr>
          <p:cNvSpPr txBox="1"/>
          <p:nvPr/>
        </p:nvSpPr>
        <p:spPr>
          <a:xfrm>
            <a:off x="6100662" y="1816544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配置返回的数据总长度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D12C39A-957B-4C4C-AA48-4E20E3BE9EA6}"/>
              </a:ext>
            </a:extLst>
          </p:cNvPr>
          <p:cNvSpPr txBox="1"/>
          <p:nvPr/>
        </p:nvSpPr>
        <p:spPr>
          <a:xfrm>
            <a:off x="6092241" y="3435761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字符串描述符索引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2FF07BB-EF52-427E-9779-9B08D4D7DABC}"/>
              </a:ext>
            </a:extLst>
          </p:cNvPr>
          <p:cNvSpPr txBox="1"/>
          <p:nvPr/>
        </p:nvSpPr>
        <p:spPr>
          <a:xfrm>
            <a:off x="6381941" y="2353510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配置支持的接口数量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A701CF8-CD0E-4184-B958-3481B2FD7C9F}"/>
              </a:ext>
            </a:extLst>
          </p:cNvPr>
          <p:cNvSpPr txBox="1"/>
          <p:nvPr/>
        </p:nvSpPr>
        <p:spPr>
          <a:xfrm>
            <a:off x="6092239" y="3969651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配置特性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DBB0E9A-0C3A-4E65-81A0-CD4A48D44539}"/>
              </a:ext>
            </a:extLst>
          </p:cNvPr>
          <p:cNvSpPr txBox="1"/>
          <p:nvPr/>
        </p:nvSpPr>
        <p:spPr>
          <a:xfrm>
            <a:off x="6100662" y="4520007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设备从总线获取的最大功耗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C874A1A-0D04-4F2B-92C8-47F539322AA1}"/>
              </a:ext>
            </a:extLst>
          </p:cNvPr>
          <p:cNvSpPr txBox="1"/>
          <p:nvPr/>
        </p:nvSpPr>
        <p:spPr>
          <a:xfrm>
            <a:off x="6285374" y="2930183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配置值</a:t>
            </a:r>
          </a:p>
        </p:txBody>
      </p:sp>
    </p:spTree>
    <p:extLst>
      <p:ext uri="{BB962C8B-B14F-4D97-AF65-F5344CB8AC3E}">
        <p14:creationId xmlns:p14="http://schemas.microsoft.com/office/powerpoint/2010/main" val="4220598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58DD50C-8446-46B7-9F41-43F44E41D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891" y="267560"/>
            <a:ext cx="7093545" cy="507188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EB4D68-AF15-4425-8C09-20D4304199E8}"/>
              </a:ext>
            </a:extLst>
          </p:cNvPr>
          <p:cNvSpPr txBox="1"/>
          <p:nvPr/>
        </p:nvSpPr>
        <p:spPr>
          <a:xfrm>
            <a:off x="5701364" y="1149225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描述符长度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4A31D5-E821-4776-AD3B-0AAC1F29288F}"/>
              </a:ext>
            </a:extLst>
          </p:cNvPr>
          <p:cNvSpPr txBox="1"/>
          <p:nvPr/>
        </p:nvSpPr>
        <p:spPr>
          <a:xfrm>
            <a:off x="6363898" y="1699581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描述符类型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7E31BA8-FEF4-42AC-8DF2-EE1966C2F48B}"/>
              </a:ext>
            </a:extLst>
          </p:cNvPr>
          <p:cNvSpPr txBox="1"/>
          <p:nvPr/>
        </p:nvSpPr>
        <p:spPr>
          <a:xfrm>
            <a:off x="6363898" y="2171438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端点地址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126F872-0371-4812-9964-183FB719C24D}"/>
              </a:ext>
            </a:extLst>
          </p:cNvPr>
          <p:cNvSpPr txBox="1"/>
          <p:nvPr/>
        </p:nvSpPr>
        <p:spPr>
          <a:xfrm>
            <a:off x="6597900" y="3973362"/>
            <a:ext cx="4277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查询端点进行数据传输的间隔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6F22A66-B28E-453F-BA98-5B80E05959ED}"/>
              </a:ext>
            </a:extLst>
          </p:cNvPr>
          <p:cNvSpPr txBox="1"/>
          <p:nvPr/>
        </p:nvSpPr>
        <p:spPr>
          <a:xfrm>
            <a:off x="6597900" y="2851025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端点属性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41498FE-C5D7-42C5-998C-C5B0B3A60129}"/>
              </a:ext>
            </a:extLst>
          </p:cNvPr>
          <p:cNvSpPr txBox="1"/>
          <p:nvPr/>
        </p:nvSpPr>
        <p:spPr>
          <a:xfrm>
            <a:off x="6929167" y="3345946"/>
            <a:ext cx="2964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端点承载的最大包大小</a:t>
            </a:r>
          </a:p>
        </p:txBody>
      </p:sp>
    </p:spTree>
    <p:extLst>
      <p:ext uri="{BB962C8B-B14F-4D97-AF65-F5344CB8AC3E}">
        <p14:creationId xmlns:p14="http://schemas.microsoft.com/office/powerpoint/2010/main" val="3454017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1863AC8-1C70-4E10-BA2B-39BCF10ED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823" y="213118"/>
            <a:ext cx="5450176" cy="536320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D10238C-F5D8-4B1D-B9E0-67D8A933E103}"/>
              </a:ext>
            </a:extLst>
          </p:cNvPr>
          <p:cNvSpPr txBox="1"/>
          <p:nvPr/>
        </p:nvSpPr>
        <p:spPr>
          <a:xfrm>
            <a:off x="4147457" y="718457"/>
            <a:ext cx="511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以字节为单位的描述符大小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25F463C-2A16-47B9-BC5B-2BCFFF57B27C}"/>
              </a:ext>
            </a:extLst>
          </p:cNvPr>
          <p:cNvSpPr txBox="1"/>
          <p:nvPr/>
        </p:nvSpPr>
        <p:spPr>
          <a:xfrm>
            <a:off x="4931228" y="1223796"/>
            <a:ext cx="511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接口描述符类型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8354DB3-3772-4FFE-A13A-CC058F674026}"/>
              </a:ext>
            </a:extLst>
          </p:cNvPr>
          <p:cNvSpPr txBox="1"/>
          <p:nvPr/>
        </p:nvSpPr>
        <p:spPr>
          <a:xfrm>
            <a:off x="5197928" y="1744617"/>
            <a:ext cx="511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接口的编号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1EDD41C-FE4C-4A35-8FC1-5876F6031387}"/>
              </a:ext>
            </a:extLst>
          </p:cNvPr>
          <p:cNvSpPr txBox="1"/>
          <p:nvPr/>
        </p:nvSpPr>
        <p:spPr>
          <a:xfrm>
            <a:off x="5456464" y="2280920"/>
            <a:ext cx="511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用来确认接口编号的代替设置编号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78B52E7-A75C-4EF9-922D-D926BFDEFFD8}"/>
              </a:ext>
            </a:extLst>
          </p:cNvPr>
          <p:cNvSpPr txBox="1"/>
          <p:nvPr/>
        </p:nvSpPr>
        <p:spPr>
          <a:xfrm>
            <a:off x="4931228" y="2762037"/>
            <a:ext cx="511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接口使用的端点数量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A2467B0-80A9-4714-AF98-0EC5991740D7}"/>
              </a:ext>
            </a:extLst>
          </p:cNvPr>
          <p:cNvSpPr txBox="1"/>
          <p:nvPr/>
        </p:nvSpPr>
        <p:spPr>
          <a:xfrm>
            <a:off x="5197927" y="3234414"/>
            <a:ext cx="511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接口的类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84F0B58-97E0-4323-8847-DFFC35AEF054}"/>
              </a:ext>
            </a:extLst>
          </p:cNvPr>
          <p:cNvSpPr txBox="1"/>
          <p:nvPr/>
        </p:nvSpPr>
        <p:spPr>
          <a:xfrm>
            <a:off x="5585732" y="3710467"/>
            <a:ext cx="511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子类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6838A9E-BECF-4AB5-807B-ADA86965C93B}"/>
              </a:ext>
            </a:extLst>
          </p:cNvPr>
          <p:cNvSpPr txBox="1"/>
          <p:nvPr/>
        </p:nvSpPr>
        <p:spPr>
          <a:xfrm>
            <a:off x="5585731" y="4186520"/>
            <a:ext cx="511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协议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7D22CCB-59C8-4A72-8026-17E14695E64F}"/>
              </a:ext>
            </a:extLst>
          </p:cNvPr>
          <p:cNvSpPr txBox="1"/>
          <p:nvPr/>
        </p:nvSpPr>
        <p:spPr>
          <a:xfrm>
            <a:off x="5456464" y="4660033"/>
            <a:ext cx="511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接口字符串描述符的索引</a:t>
            </a:r>
          </a:p>
        </p:txBody>
      </p:sp>
    </p:spTree>
    <p:extLst>
      <p:ext uri="{BB962C8B-B14F-4D97-AF65-F5344CB8AC3E}">
        <p14:creationId xmlns:p14="http://schemas.microsoft.com/office/powerpoint/2010/main" val="3915094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D274C9-9D6C-44AE-8B32-BE453266A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894" y="35825"/>
            <a:ext cx="10515600" cy="1325563"/>
          </a:xfrm>
        </p:spPr>
        <p:txBody>
          <a:bodyPr/>
          <a:lstStyle/>
          <a:p>
            <a:r>
              <a:rPr lang="en-US" altLang="zh-CN" dirty="0"/>
              <a:t>CDC </a:t>
            </a:r>
            <a:r>
              <a:rPr lang="zh-CN" altLang="en-US" dirty="0"/>
              <a:t>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48E98B-C868-4097-8804-8CEAA5EF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61" y="1361388"/>
            <a:ext cx="10515600" cy="4351338"/>
          </a:xfrm>
        </p:spPr>
        <p:txBody>
          <a:bodyPr/>
          <a:lstStyle/>
          <a:p>
            <a:r>
              <a:rPr lang="en-US" altLang="zh-CN" dirty="0"/>
              <a:t>CDC</a:t>
            </a:r>
            <a:r>
              <a:rPr lang="zh-CN" altLang="en-US" dirty="0"/>
              <a:t>是</a:t>
            </a:r>
            <a:r>
              <a:rPr lang="en-US" altLang="zh-CN" dirty="0"/>
              <a:t>USB</a:t>
            </a:r>
            <a:r>
              <a:rPr lang="zh-CN" altLang="en-US" dirty="0"/>
              <a:t>的一个类，全名为</a:t>
            </a:r>
            <a:r>
              <a:rPr lang="en-US" altLang="zh-CN" dirty="0"/>
              <a:t>communication Device Class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911500EA-3973-4418-814A-3F34E6568C7F}"/>
              </a:ext>
            </a:extLst>
          </p:cNvPr>
          <p:cNvSpPr/>
          <p:nvPr/>
        </p:nvSpPr>
        <p:spPr>
          <a:xfrm>
            <a:off x="5362946" y="2438520"/>
            <a:ext cx="1466107" cy="778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 CDC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5EC2955-87F2-432A-BD1C-3C2F584FFEBD}"/>
              </a:ext>
            </a:extLst>
          </p:cNvPr>
          <p:cNvSpPr/>
          <p:nvPr/>
        </p:nvSpPr>
        <p:spPr>
          <a:xfrm>
            <a:off x="2816596" y="3710561"/>
            <a:ext cx="1351618" cy="8531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模型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94884FC0-6F0E-4CAA-A6B9-9CF95AE3D942}"/>
              </a:ext>
            </a:extLst>
          </p:cNvPr>
          <p:cNvSpPr/>
          <p:nvPr/>
        </p:nvSpPr>
        <p:spPr>
          <a:xfrm>
            <a:off x="5882426" y="3713714"/>
            <a:ext cx="1351618" cy="8531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0" i="0" dirty="0">
                <a:solidFill>
                  <a:schemeClr val="bg1"/>
                </a:solidFill>
                <a:effectLst/>
                <a:latin typeface="Helvetica Neue"/>
              </a:rPr>
              <a:t>设备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082007B-4F30-474F-9559-CFEE6FD66F31}"/>
              </a:ext>
            </a:extLst>
          </p:cNvPr>
          <p:cNvSpPr/>
          <p:nvPr/>
        </p:nvSpPr>
        <p:spPr>
          <a:xfrm>
            <a:off x="9011348" y="3713714"/>
            <a:ext cx="1351618" cy="8531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任务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3A99B1B2-2521-47AF-BC10-11BAC88613C7}"/>
              </a:ext>
            </a:extLst>
          </p:cNvPr>
          <p:cNvSpPr/>
          <p:nvPr/>
        </p:nvSpPr>
        <p:spPr>
          <a:xfrm>
            <a:off x="1897108" y="5303355"/>
            <a:ext cx="1030941" cy="6380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latin typeface="-apple-system"/>
              </a:rPr>
              <a:t>网络控制模型（</a:t>
            </a:r>
            <a:r>
              <a:rPr lang="en-US" altLang="zh-CN" sz="900" dirty="0">
                <a:solidFill>
                  <a:schemeClr val="bg1"/>
                </a:solidFill>
                <a:latin typeface="-apple-system"/>
              </a:rPr>
              <a:t>NCM</a:t>
            </a:r>
            <a:r>
              <a:rPr lang="zh-CN" altLang="en-US" sz="900" dirty="0">
                <a:solidFill>
                  <a:schemeClr val="bg1"/>
                </a:solidFill>
                <a:latin typeface="-apple-system"/>
              </a:rPr>
              <a:t>））</a:t>
            </a:r>
            <a:endParaRPr lang="zh-CN" altLang="en-US" sz="900" dirty="0">
              <a:solidFill>
                <a:schemeClr val="bg1"/>
              </a:solidFill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F3C35AE3-8112-4C70-8103-56280483ACF9}"/>
              </a:ext>
            </a:extLst>
          </p:cNvPr>
          <p:cNvSpPr/>
          <p:nvPr/>
        </p:nvSpPr>
        <p:spPr>
          <a:xfrm>
            <a:off x="3885852" y="5304035"/>
            <a:ext cx="1030941" cy="6380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latin typeface="-apple-system"/>
              </a:rPr>
              <a:t>抽象控制模型（</a:t>
            </a:r>
            <a:r>
              <a:rPr lang="en-US" altLang="zh-CN" sz="900" b="0" i="0" dirty="0">
                <a:solidFill>
                  <a:schemeClr val="bg1"/>
                </a:solidFill>
                <a:effectLst/>
                <a:latin typeface="-apple-system"/>
              </a:rPr>
              <a:t> Abstract Control Model</a:t>
            </a:r>
            <a:r>
              <a:rPr lang="zh-CN" altLang="en-US" sz="900" b="0" i="0" dirty="0">
                <a:solidFill>
                  <a:schemeClr val="bg1"/>
                </a:solidFill>
                <a:effectLst/>
                <a:latin typeface="-apple-system"/>
              </a:rPr>
              <a:t>）</a:t>
            </a:r>
            <a:endParaRPr lang="zh-CN" altLang="en-US" sz="900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2B1BFF49-E155-4E8F-B68E-DC46EAFF6C7D}"/>
              </a:ext>
            </a:extLst>
          </p:cNvPr>
          <p:cNvCxnSpPr>
            <a:stCxn id="6" idx="2"/>
            <a:endCxn id="9" idx="0"/>
          </p:cNvCxnSpPr>
          <p:nvPr/>
        </p:nvCxnSpPr>
        <p:spPr>
          <a:xfrm flipH="1">
            <a:off x="3492405" y="3216706"/>
            <a:ext cx="2603595" cy="4938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D04EE2CB-483F-4D5B-81DD-424D6FF20299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>
            <a:off x="6096000" y="3216706"/>
            <a:ext cx="3591157" cy="497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90B5A59B-193A-4374-B00A-5B22EC720B5A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>
          <a:xfrm>
            <a:off x="6096000" y="3216706"/>
            <a:ext cx="462235" cy="497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3CBA9211-CFC7-4EC4-A3EA-5CD51BC68B91}"/>
              </a:ext>
            </a:extLst>
          </p:cNvPr>
          <p:cNvCxnSpPr>
            <a:cxnSpLocks/>
            <a:stCxn id="9" idx="2"/>
            <a:endCxn id="15" idx="0"/>
          </p:cNvCxnSpPr>
          <p:nvPr/>
        </p:nvCxnSpPr>
        <p:spPr>
          <a:xfrm>
            <a:off x="3492405" y="4563734"/>
            <a:ext cx="908918" cy="740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A7D32A1F-BED0-4755-9B37-136F004106B1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 flipH="1">
            <a:off x="2412579" y="4563734"/>
            <a:ext cx="1079826" cy="739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BAED7062-B4D6-4818-A72F-8F4E36F09FB4}"/>
              </a:ext>
            </a:extLst>
          </p:cNvPr>
          <p:cNvSpPr/>
          <p:nvPr/>
        </p:nvSpPr>
        <p:spPr>
          <a:xfrm>
            <a:off x="6680787" y="5303356"/>
            <a:ext cx="1030941" cy="6380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latin typeface="-apple-system"/>
              </a:rPr>
              <a:t>电信设备</a:t>
            </a:r>
            <a:endParaRPr lang="zh-CN" altLang="en-US" sz="900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050FA79D-0B83-43F2-A5E2-EE427EE6CFB9}"/>
              </a:ext>
            </a:extLst>
          </p:cNvPr>
          <p:cNvCxnSpPr>
            <a:cxnSpLocks/>
            <a:stCxn id="12" idx="2"/>
            <a:endCxn id="20" idx="0"/>
          </p:cNvCxnSpPr>
          <p:nvPr/>
        </p:nvCxnSpPr>
        <p:spPr>
          <a:xfrm>
            <a:off x="6558235" y="4566887"/>
            <a:ext cx="638023" cy="7364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4CE19D3E-101A-413A-A472-F5F3EB847695}"/>
              </a:ext>
            </a:extLst>
          </p:cNvPr>
          <p:cNvSpPr/>
          <p:nvPr/>
        </p:nvSpPr>
        <p:spPr>
          <a:xfrm>
            <a:off x="5327144" y="5303356"/>
            <a:ext cx="1030941" cy="6380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>
                <a:solidFill>
                  <a:schemeClr val="bg1"/>
                </a:solidFill>
                <a:latin typeface="-apple-system"/>
              </a:rPr>
              <a:t>网络设备</a:t>
            </a:r>
            <a:endParaRPr lang="zh-CN" altLang="en-US" sz="900" dirty="0"/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060549F6-8BB5-4E1C-9AC5-380FEC27B690}"/>
              </a:ext>
            </a:extLst>
          </p:cNvPr>
          <p:cNvCxnSpPr>
            <a:cxnSpLocks/>
            <a:stCxn id="12" idx="2"/>
            <a:endCxn id="24" idx="0"/>
          </p:cNvCxnSpPr>
          <p:nvPr/>
        </p:nvCxnSpPr>
        <p:spPr>
          <a:xfrm flipH="1">
            <a:off x="5842615" y="4566887"/>
            <a:ext cx="715620" cy="7364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12EE81FD-F8B7-44D4-ACFA-773B8F286232}"/>
              </a:ext>
            </a:extLst>
          </p:cNvPr>
          <p:cNvSpPr/>
          <p:nvPr/>
        </p:nvSpPr>
        <p:spPr>
          <a:xfrm>
            <a:off x="7995509" y="5255428"/>
            <a:ext cx="1030941" cy="6380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/>
              <a:t>设备管理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59FC24E2-7381-4C04-B580-5668102172E2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 flipH="1">
            <a:off x="8510980" y="4566887"/>
            <a:ext cx="1176177" cy="6885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565B439C-0C3E-4B7C-8D6F-908E0F36EB17}"/>
              </a:ext>
            </a:extLst>
          </p:cNvPr>
          <p:cNvSpPr/>
          <p:nvPr/>
        </p:nvSpPr>
        <p:spPr>
          <a:xfrm>
            <a:off x="9406940" y="5250012"/>
            <a:ext cx="1030941" cy="6380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/>
              <a:t>呼叫管理</a:t>
            </a: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4A88A92D-207E-425D-92B8-961F40D1A9AC}"/>
              </a:ext>
            </a:extLst>
          </p:cNvPr>
          <p:cNvCxnSpPr>
            <a:cxnSpLocks/>
            <a:stCxn id="13" idx="2"/>
            <a:endCxn id="30" idx="0"/>
          </p:cNvCxnSpPr>
          <p:nvPr/>
        </p:nvCxnSpPr>
        <p:spPr>
          <a:xfrm>
            <a:off x="9687157" y="4566887"/>
            <a:ext cx="235254" cy="683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3D32AA79-2A40-4C09-8715-96A3D43DA8DF}"/>
              </a:ext>
            </a:extLst>
          </p:cNvPr>
          <p:cNvSpPr/>
          <p:nvPr/>
        </p:nvSpPr>
        <p:spPr>
          <a:xfrm>
            <a:off x="10750733" y="5250012"/>
            <a:ext cx="1030941" cy="6380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/>
              <a:t>数据传输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BBAD53D-512A-4C49-9256-6D3EE8F9F1E1}"/>
              </a:ext>
            </a:extLst>
          </p:cNvPr>
          <p:cNvCxnSpPr>
            <a:cxnSpLocks/>
            <a:stCxn id="13" idx="2"/>
            <a:endCxn id="33" idx="0"/>
          </p:cNvCxnSpPr>
          <p:nvPr/>
        </p:nvCxnSpPr>
        <p:spPr>
          <a:xfrm>
            <a:off x="9687157" y="4566887"/>
            <a:ext cx="1579047" cy="683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040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A1673-A42F-4394-BC04-503326C1F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12486B-57D6-4FBB-86DD-F902005CB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03933" cy="1129242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作用：</a:t>
            </a:r>
            <a:r>
              <a:rPr lang="en-US" altLang="zh-CN" dirty="0"/>
              <a:t>1</a:t>
            </a:r>
            <a:r>
              <a:rPr lang="zh-CN" altLang="en-US" dirty="0"/>
              <a:t>、虚拟</a:t>
            </a:r>
            <a:r>
              <a:rPr lang="en-US" altLang="zh-CN" dirty="0"/>
              <a:t>COM</a:t>
            </a:r>
            <a:r>
              <a:rPr lang="zh-CN" altLang="en-US" dirty="0"/>
              <a:t>接口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2</a:t>
            </a:r>
            <a:r>
              <a:rPr lang="zh-CN" altLang="en-US" dirty="0"/>
              <a:t>、通过</a:t>
            </a:r>
            <a:r>
              <a:rPr lang="en-US" altLang="zh-CN" dirty="0"/>
              <a:t>RDNIS</a:t>
            </a:r>
            <a:r>
              <a:rPr lang="zh-CN" altLang="en-US" dirty="0"/>
              <a:t>（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远程网络驱动接口规范</a:t>
            </a:r>
            <a:r>
              <a:rPr lang="zh-CN" altLang="en-US" dirty="0"/>
              <a:t>）虚拟网络接口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6" name="Picture 2" descr="Arduino MKR WiFi 1010">
            <a:extLst>
              <a:ext uri="{FF2B5EF4-FFF2-40B4-BE49-F238E27FC236}">
                <a16:creationId xmlns:a16="http://schemas.microsoft.com/office/drawing/2014/main" id="{25756B93-D792-44FA-8945-F5B4806505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9" t="26715" r="5037" b="26741"/>
          <a:stretch/>
        </p:blipFill>
        <p:spPr bwMode="auto">
          <a:xfrm rot="10800000">
            <a:off x="1908387" y="4690108"/>
            <a:ext cx="3215723" cy="1387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C86B21F-A2FE-4F38-88B5-F30E808DE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9482" y="4447020"/>
            <a:ext cx="2787793" cy="1873346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6DB36B55-460D-4BAB-B7D6-847CC99FFCEB}"/>
              </a:ext>
            </a:extLst>
          </p:cNvPr>
          <p:cNvCxnSpPr>
            <a:cxnSpLocks/>
            <a:stCxn id="6" idx="1"/>
          </p:cNvCxnSpPr>
          <p:nvPr/>
        </p:nvCxnSpPr>
        <p:spPr>
          <a:xfrm>
            <a:off x="5124110" y="5383692"/>
            <a:ext cx="2301157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540903AA-2D59-45E5-8DAD-6FE86454C689}"/>
              </a:ext>
            </a:extLst>
          </p:cNvPr>
          <p:cNvSpPr txBox="1"/>
          <p:nvPr/>
        </p:nvSpPr>
        <p:spPr>
          <a:xfrm>
            <a:off x="5691859" y="3168892"/>
            <a:ext cx="148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网络</a:t>
            </a:r>
          </a:p>
        </p:txBody>
      </p: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4964AA4C-3834-401E-B08C-9B0621D3E370}"/>
              </a:ext>
            </a:extLst>
          </p:cNvPr>
          <p:cNvCxnSpPr>
            <a:stCxn id="6" idx="2"/>
            <a:endCxn id="7" idx="0"/>
          </p:cNvCxnSpPr>
          <p:nvPr/>
        </p:nvCxnSpPr>
        <p:spPr>
          <a:xfrm rot="5400000" flipH="1" flipV="1">
            <a:off x="5968269" y="1994999"/>
            <a:ext cx="243088" cy="5147131"/>
          </a:xfrm>
          <a:prstGeom prst="bentConnector3">
            <a:avLst>
              <a:gd name="adj1" fmla="val 434365"/>
            </a:avLst>
          </a:prstGeom>
          <a:ln w="762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17946505-5789-4EAA-BFE1-229BF8C06359}"/>
              </a:ext>
            </a:extLst>
          </p:cNvPr>
          <p:cNvSpPr txBox="1"/>
          <p:nvPr/>
        </p:nvSpPr>
        <p:spPr>
          <a:xfrm>
            <a:off x="6089793" y="5099292"/>
            <a:ext cx="148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线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82F028E-C953-419D-99D7-5DF96508AA3E}"/>
              </a:ext>
            </a:extLst>
          </p:cNvPr>
          <p:cNvSpPr txBox="1"/>
          <p:nvPr/>
        </p:nvSpPr>
        <p:spPr>
          <a:xfrm>
            <a:off x="10261600" y="5014360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PC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256460B-04CB-490E-8C2D-83B555111D0B}"/>
              </a:ext>
            </a:extLst>
          </p:cNvPr>
          <p:cNvSpPr txBox="1"/>
          <p:nvPr/>
        </p:nvSpPr>
        <p:spPr>
          <a:xfrm>
            <a:off x="536786" y="5099292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嵌入式板</a:t>
            </a:r>
          </a:p>
        </p:txBody>
      </p:sp>
    </p:spTree>
    <p:extLst>
      <p:ext uri="{BB962C8B-B14F-4D97-AF65-F5344CB8AC3E}">
        <p14:creationId xmlns:p14="http://schemas.microsoft.com/office/powerpoint/2010/main" val="817521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15C849-D761-4578-919B-3FB74BC49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92267" cy="904875"/>
          </a:xfrm>
        </p:spPr>
        <p:txBody>
          <a:bodyPr/>
          <a:lstStyle/>
          <a:p>
            <a:r>
              <a:rPr lang="en-US" altLang="zh-CN" dirty="0"/>
              <a:t>ACM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521485-3E62-458E-A41E-C348247F5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17133"/>
            <a:ext cx="10532533" cy="4559830"/>
          </a:xfrm>
        </p:spPr>
        <p:txBody>
          <a:bodyPr>
            <a:normAutofit fontScale="77500" lnSpcReduction="20000"/>
          </a:bodyPr>
          <a:lstStyle/>
          <a:p>
            <a:pPr marL="0" indent="0" algn="l">
              <a:buNone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USB CDC ACM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设备中需要以下描述符：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标准设备描述符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标准配置描述符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接口关联描述符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CDC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标头功能描述符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CDC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联合功能描述符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呼叫管理功能描述符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抽象 控制管理 功能描述符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CDC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类通信接口的标准接口描述符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中断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IN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端点的标准端点描述符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CDC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类数据接口的标准接口描述符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B0604020202020204" pitchFamily="34" charset="0"/>
              </a:rPr>
              <a:t>批量输入和批量输出终结点的标准终结点描述符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9916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E285A7-A6D4-4C47-ABA8-4463E4089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NCM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2D270E-05DB-42BC-B6F1-29F0E1967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zh-CN" altLang="en-US" dirty="0"/>
              <a:t>   作用：虚拟以太网适配器</a:t>
            </a:r>
            <a:endParaRPr lang="en-US" altLang="zh-CN" dirty="0"/>
          </a:p>
          <a:p>
            <a:pPr marL="0" indent="0" algn="l">
              <a:buNone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    描述符：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标准设备描述符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标准配置描述符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接口关联描述符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CDC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标头功能描述符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CDC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联合功能描述符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CDC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以太网网络功能描述符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NCM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功能描述符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CDC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类通信接口的标准接口描述符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中断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IN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端点的标准端点描述符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CDC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类数据接口的标准接口描述符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批量输入和批量输出终结点的标准终结点描述符</a:t>
            </a:r>
          </a:p>
          <a:p>
            <a:endParaRPr lang="zh-CN" altLang="en-US" dirty="0"/>
          </a:p>
        </p:txBody>
      </p:sp>
      <p:pic>
        <p:nvPicPr>
          <p:cNvPr id="4" name="Picture 2" descr="Arduino MKR WiFi 1010">
            <a:extLst>
              <a:ext uri="{FF2B5EF4-FFF2-40B4-BE49-F238E27FC236}">
                <a16:creationId xmlns:a16="http://schemas.microsoft.com/office/drawing/2014/main" id="{BC97A5D7-E856-4DCF-9EA0-1CA9A9CCDE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9" t="26715" r="5037" b="26741"/>
          <a:stretch/>
        </p:blipFill>
        <p:spPr bwMode="auto">
          <a:xfrm rot="10800000">
            <a:off x="4813948" y="3124199"/>
            <a:ext cx="2359096" cy="101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77C8515-5367-44FC-ADF7-659F8A39A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1049" y="3010622"/>
            <a:ext cx="2045161" cy="1374311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3581E082-9349-4057-AB6C-0C0BE1C0E5F3}"/>
              </a:ext>
            </a:extLst>
          </p:cNvPr>
          <p:cNvCxnSpPr>
            <a:cxnSpLocks/>
            <a:stCxn id="4" idx="1"/>
          </p:cNvCxnSpPr>
          <p:nvPr/>
        </p:nvCxnSpPr>
        <p:spPr>
          <a:xfrm>
            <a:off x="7173044" y="3633021"/>
            <a:ext cx="299542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23051D9E-6183-4B08-AD3F-70B797696488}"/>
              </a:ext>
            </a:extLst>
          </p:cNvPr>
          <p:cNvSpPr txBox="1"/>
          <p:nvPr/>
        </p:nvSpPr>
        <p:spPr>
          <a:xfrm>
            <a:off x="8538563" y="2070978"/>
            <a:ext cx="65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网络</a:t>
            </a:r>
          </a:p>
        </p:txBody>
      </p:sp>
      <p:cxnSp>
        <p:nvCxnSpPr>
          <p:cNvPr id="8" name="连接符: 肘形 7">
            <a:extLst>
              <a:ext uri="{FF2B5EF4-FFF2-40B4-BE49-F238E27FC236}">
                <a16:creationId xmlns:a16="http://schemas.microsoft.com/office/drawing/2014/main" id="{41A15312-9ED1-49D7-9A49-01F1BD2FF145}"/>
              </a:ext>
            </a:extLst>
          </p:cNvPr>
          <p:cNvCxnSpPr>
            <a:stCxn id="4" idx="2"/>
            <a:endCxn id="5" idx="0"/>
          </p:cNvCxnSpPr>
          <p:nvPr/>
        </p:nvCxnSpPr>
        <p:spPr>
          <a:xfrm rot="5400000" flipH="1" flipV="1">
            <a:off x="8481775" y="522344"/>
            <a:ext cx="113577" cy="5090134"/>
          </a:xfrm>
          <a:prstGeom prst="bentConnector3">
            <a:avLst>
              <a:gd name="adj1" fmla="val 301273"/>
            </a:avLst>
          </a:prstGeom>
          <a:ln w="762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D405305D-A873-4390-9F34-AD1C2394BC8F}"/>
              </a:ext>
            </a:extLst>
          </p:cNvPr>
          <p:cNvSpPr txBox="1"/>
          <p:nvPr/>
        </p:nvSpPr>
        <p:spPr>
          <a:xfrm>
            <a:off x="8502530" y="4015601"/>
            <a:ext cx="1265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线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76581F8-4E1A-4DA8-9ED7-1F22B3197BF6}"/>
              </a:ext>
            </a:extLst>
          </p:cNvPr>
          <p:cNvSpPr txBox="1"/>
          <p:nvPr/>
        </p:nvSpPr>
        <p:spPr>
          <a:xfrm>
            <a:off x="10909146" y="4461301"/>
            <a:ext cx="65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PC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20224DA-1BD2-4311-9754-E9EFA886BB0C}"/>
              </a:ext>
            </a:extLst>
          </p:cNvPr>
          <p:cNvSpPr txBox="1"/>
          <p:nvPr/>
        </p:nvSpPr>
        <p:spPr>
          <a:xfrm>
            <a:off x="4741333" y="2721246"/>
            <a:ext cx="130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嵌入式板</a:t>
            </a:r>
          </a:p>
        </p:txBody>
      </p:sp>
    </p:spTree>
    <p:extLst>
      <p:ext uri="{BB962C8B-B14F-4D97-AF65-F5344CB8AC3E}">
        <p14:creationId xmlns:p14="http://schemas.microsoft.com/office/powerpoint/2010/main" val="2352874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40E6DF-8DC8-4901-9600-88A8DDE9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包（</a:t>
            </a:r>
            <a:r>
              <a:rPr lang="en-US" altLang="zh-CN" dirty="0"/>
              <a:t>Packet</a:t>
            </a:r>
            <a:r>
              <a:rPr lang="zh-CN" altLang="en-US" dirty="0"/>
              <a:t>）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24EAB67-3D0F-4ED1-9CB8-F42253576DD0}"/>
              </a:ext>
            </a:extLst>
          </p:cNvPr>
          <p:cNvSpPr/>
          <p:nvPr/>
        </p:nvSpPr>
        <p:spPr>
          <a:xfrm>
            <a:off x="1444831" y="2817547"/>
            <a:ext cx="8146472" cy="11360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1EF55EC-23E6-465F-A3E1-DD9879D4EC6A}"/>
              </a:ext>
            </a:extLst>
          </p:cNvPr>
          <p:cNvSpPr/>
          <p:nvPr/>
        </p:nvSpPr>
        <p:spPr>
          <a:xfrm>
            <a:off x="1444831" y="2817547"/>
            <a:ext cx="2036618" cy="113607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同步域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B6707A-CDB2-400D-90B0-C38E7D4E267F}"/>
              </a:ext>
            </a:extLst>
          </p:cNvPr>
          <p:cNvSpPr/>
          <p:nvPr/>
        </p:nvSpPr>
        <p:spPr>
          <a:xfrm>
            <a:off x="3481449" y="2817547"/>
            <a:ext cx="2036618" cy="11360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包标识</a:t>
            </a:r>
            <a:r>
              <a:rPr lang="en-US" altLang="zh-CN" dirty="0">
                <a:solidFill>
                  <a:schemeClr val="tx2"/>
                </a:solidFill>
              </a:rPr>
              <a:t>PID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1F0C173-EC49-4C4C-9D08-0B5D616DE30F}"/>
              </a:ext>
            </a:extLst>
          </p:cNvPr>
          <p:cNvSpPr/>
          <p:nvPr/>
        </p:nvSpPr>
        <p:spPr>
          <a:xfrm>
            <a:off x="5518067" y="2817547"/>
            <a:ext cx="2036618" cy="11360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数据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D8B2FAB-D3EF-41CB-A325-FDF7E51C03B4}"/>
              </a:ext>
            </a:extLst>
          </p:cNvPr>
          <p:cNvSpPr/>
          <p:nvPr/>
        </p:nvSpPr>
        <p:spPr>
          <a:xfrm>
            <a:off x="7554685" y="2817547"/>
            <a:ext cx="2036618" cy="11360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EOP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432B77C-27B8-4F0E-949B-CF728F5EB1D4}"/>
              </a:ext>
            </a:extLst>
          </p:cNvPr>
          <p:cNvSpPr txBox="1"/>
          <p:nvPr/>
        </p:nvSpPr>
        <p:spPr>
          <a:xfrm>
            <a:off x="1211283" y="1690688"/>
            <a:ext cx="9155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传输的数据单元是包（</a:t>
            </a:r>
            <a:r>
              <a:rPr lang="en-US" altLang="zh-CN" dirty="0"/>
              <a:t>Packet</a:t>
            </a:r>
            <a:r>
              <a:rPr lang="zh-CN" altLang="en-US" dirty="0"/>
              <a:t>）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8EA82684-168D-4F09-A663-3FD8D2294AFA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 flipH="1">
            <a:off x="2063338" y="3953619"/>
            <a:ext cx="2436420" cy="1136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D7635FDF-7CB6-4292-BC0F-92DCF3FFD41C}"/>
              </a:ext>
            </a:extLst>
          </p:cNvPr>
          <p:cNvSpPr/>
          <p:nvPr/>
        </p:nvSpPr>
        <p:spPr>
          <a:xfrm>
            <a:off x="1439883" y="5089691"/>
            <a:ext cx="1246909" cy="6491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Token</a:t>
            </a:r>
            <a:r>
              <a:rPr lang="zh-CN" altLang="en-US" dirty="0">
                <a:solidFill>
                  <a:schemeClr val="tx2"/>
                </a:solidFill>
              </a:rPr>
              <a:t>包（令牌包）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F1933E4-8DE4-435C-BB8E-D994F0C2A76E}"/>
              </a:ext>
            </a:extLst>
          </p:cNvPr>
          <p:cNvSpPr/>
          <p:nvPr/>
        </p:nvSpPr>
        <p:spPr>
          <a:xfrm>
            <a:off x="2981696" y="5089691"/>
            <a:ext cx="1246909" cy="6491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数据包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F5E9880-B155-492E-A796-4B8ECB0B7115}"/>
              </a:ext>
            </a:extLst>
          </p:cNvPr>
          <p:cNvSpPr/>
          <p:nvPr/>
        </p:nvSpPr>
        <p:spPr>
          <a:xfrm>
            <a:off x="4499758" y="5089691"/>
            <a:ext cx="1246909" cy="6491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握手包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F3FA7F0-0AC8-4B3F-9840-2AF41FADD569}"/>
              </a:ext>
            </a:extLst>
          </p:cNvPr>
          <p:cNvSpPr/>
          <p:nvPr/>
        </p:nvSpPr>
        <p:spPr>
          <a:xfrm>
            <a:off x="6017820" y="5089691"/>
            <a:ext cx="1246909" cy="6491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特殊包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E97951D1-6EA6-48C3-BD03-2FBE49AA111C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>
          <a:xfrm flipH="1">
            <a:off x="3605151" y="3953619"/>
            <a:ext cx="894607" cy="1136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74FF25D-4A02-41D7-9BFA-274BFF55B899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>
            <a:off x="4499758" y="3953619"/>
            <a:ext cx="623455" cy="1136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0E0105C-5F1D-4E0B-92E8-E2AEAC936DD3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>
            <a:off x="4499758" y="3953619"/>
            <a:ext cx="2141517" cy="1136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76452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5E650C-16F7-4AE6-9D54-B6A44DC99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Token </a:t>
            </a:r>
            <a:r>
              <a:rPr lang="zh-CN" altLang="en-US" dirty="0"/>
              <a:t>包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F48C3BC-F081-4A91-9919-3DEBED44EFB7}"/>
              </a:ext>
            </a:extLst>
          </p:cNvPr>
          <p:cNvSpPr/>
          <p:nvPr/>
        </p:nvSpPr>
        <p:spPr>
          <a:xfrm>
            <a:off x="630382" y="2687782"/>
            <a:ext cx="10723418" cy="11360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97611A4-B5FE-4666-B0E2-5516F86594F8}"/>
              </a:ext>
            </a:extLst>
          </p:cNvPr>
          <p:cNvSpPr/>
          <p:nvPr/>
        </p:nvSpPr>
        <p:spPr>
          <a:xfrm>
            <a:off x="630382" y="2687782"/>
            <a:ext cx="2036618" cy="113607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同步域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A10DDA3-7B85-4061-9B00-5BAD61220841}"/>
              </a:ext>
            </a:extLst>
          </p:cNvPr>
          <p:cNvSpPr/>
          <p:nvPr/>
        </p:nvSpPr>
        <p:spPr>
          <a:xfrm>
            <a:off x="2667000" y="2687782"/>
            <a:ext cx="2036618" cy="11360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包标识</a:t>
            </a:r>
            <a:r>
              <a:rPr lang="en-US" altLang="zh-CN" dirty="0">
                <a:solidFill>
                  <a:schemeClr val="tx2"/>
                </a:solidFill>
              </a:rPr>
              <a:t>PID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DC21C7-B0DA-41D0-904F-A9E686D2CEEA}"/>
              </a:ext>
            </a:extLst>
          </p:cNvPr>
          <p:cNvSpPr/>
          <p:nvPr/>
        </p:nvSpPr>
        <p:spPr>
          <a:xfrm>
            <a:off x="4703618" y="2687782"/>
            <a:ext cx="2036618" cy="11360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7</a:t>
            </a:r>
            <a:r>
              <a:rPr lang="zh-CN" altLang="en-US" dirty="0">
                <a:solidFill>
                  <a:schemeClr val="tx2"/>
                </a:solidFill>
              </a:rPr>
              <a:t>位地址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AA83A2D-70A3-416B-A4CE-9FACEC474F11}"/>
              </a:ext>
            </a:extLst>
          </p:cNvPr>
          <p:cNvSpPr/>
          <p:nvPr/>
        </p:nvSpPr>
        <p:spPr>
          <a:xfrm>
            <a:off x="9317182" y="2687782"/>
            <a:ext cx="2036618" cy="11360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EOP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FD927F6-AACB-4EC6-B25D-72221D0A757C}"/>
              </a:ext>
            </a:extLst>
          </p:cNvPr>
          <p:cNvSpPr/>
          <p:nvPr/>
        </p:nvSpPr>
        <p:spPr>
          <a:xfrm>
            <a:off x="6740236" y="2687782"/>
            <a:ext cx="2576946" cy="11360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4</a:t>
            </a:r>
            <a:r>
              <a:rPr lang="zh-CN" altLang="en-US" dirty="0">
                <a:solidFill>
                  <a:schemeClr val="tx2"/>
                </a:solidFill>
              </a:rPr>
              <a:t>位端点号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7E6F11B-FB22-4704-9C13-DAB21DBFBE73}"/>
              </a:ext>
            </a:extLst>
          </p:cNvPr>
          <p:cNvSpPr txBox="1"/>
          <p:nvPr/>
        </p:nvSpPr>
        <p:spPr>
          <a:xfrm>
            <a:off x="838200" y="1953491"/>
            <a:ext cx="304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</a:t>
            </a:r>
            <a:r>
              <a:rPr lang="zh-CN" altLang="en-US" dirty="0"/>
              <a:t>或者</a:t>
            </a:r>
            <a:r>
              <a:rPr lang="en-US" altLang="zh-CN" dirty="0"/>
              <a:t>OUT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502BF17-83C3-463C-BF98-40971615DA1F}"/>
              </a:ext>
            </a:extLst>
          </p:cNvPr>
          <p:cNvSpPr txBox="1"/>
          <p:nvPr/>
        </p:nvSpPr>
        <p:spPr>
          <a:xfrm>
            <a:off x="838200" y="4456790"/>
            <a:ext cx="304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SOF</a:t>
            </a:r>
            <a:r>
              <a:rPr lang="zh-CN" altLang="en-US" dirty="0"/>
              <a:t>帧起始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1164A90-1610-4E8E-B2F9-68C3CA9EBB22}"/>
              </a:ext>
            </a:extLst>
          </p:cNvPr>
          <p:cNvSpPr/>
          <p:nvPr/>
        </p:nvSpPr>
        <p:spPr>
          <a:xfrm>
            <a:off x="630382" y="5167745"/>
            <a:ext cx="10723418" cy="11360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B5E6541-3820-43D8-968B-3681FF7DE264}"/>
              </a:ext>
            </a:extLst>
          </p:cNvPr>
          <p:cNvSpPr/>
          <p:nvPr/>
        </p:nvSpPr>
        <p:spPr>
          <a:xfrm>
            <a:off x="630382" y="5167745"/>
            <a:ext cx="2036618" cy="113607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同步域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CCE4634-29D4-427E-BD12-AC62958B535E}"/>
              </a:ext>
            </a:extLst>
          </p:cNvPr>
          <p:cNvSpPr/>
          <p:nvPr/>
        </p:nvSpPr>
        <p:spPr>
          <a:xfrm>
            <a:off x="2667000" y="5167745"/>
            <a:ext cx="2036618" cy="11360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包标识</a:t>
            </a:r>
            <a:r>
              <a:rPr lang="en-US" altLang="zh-CN" dirty="0">
                <a:solidFill>
                  <a:schemeClr val="tx2"/>
                </a:solidFill>
              </a:rPr>
              <a:t>PID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043754C-8918-4CF0-A033-FFF05F756408}"/>
              </a:ext>
            </a:extLst>
          </p:cNvPr>
          <p:cNvSpPr/>
          <p:nvPr/>
        </p:nvSpPr>
        <p:spPr>
          <a:xfrm>
            <a:off x="4703618" y="5167745"/>
            <a:ext cx="2036618" cy="11360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11</a:t>
            </a:r>
            <a:r>
              <a:rPr lang="zh-CN" altLang="en-US" dirty="0">
                <a:solidFill>
                  <a:schemeClr val="tx2"/>
                </a:solidFill>
              </a:rPr>
              <a:t>位帧号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6EC8475-50AE-4F5B-B30D-ED63FB288204}"/>
              </a:ext>
            </a:extLst>
          </p:cNvPr>
          <p:cNvSpPr/>
          <p:nvPr/>
        </p:nvSpPr>
        <p:spPr>
          <a:xfrm>
            <a:off x="9317182" y="5167745"/>
            <a:ext cx="2036618" cy="11360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EOP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2E8626C-C4EB-4FB6-9482-444B0D8BCC81}"/>
              </a:ext>
            </a:extLst>
          </p:cNvPr>
          <p:cNvSpPr/>
          <p:nvPr/>
        </p:nvSpPr>
        <p:spPr>
          <a:xfrm>
            <a:off x="6740236" y="5167745"/>
            <a:ext cx="2576946" cy="11360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5</a:t>
            </a:r>
            <a:r>
              <a:rPr lang="zh-CN" altLang="en-US" dirty="0">
                <a:solidFill>
                  <a:schemeClr val="tx2"/>
                </a:solidFill>
              </a:rPr>
              <a:t>位</a:t>
            </a:r>
            <a:r>
              <a:rPr lang="en-US" altLang="zh-CN" dirty="0">
                <a:solidFill>
                  <a:schemeClr val="tx2"/>
                </a:solidFill>
              </a:rPr>
              <a:t>CRC</a:t>
            </a:r>
            <a:r>
              <a:rPr lang="zh-CN" altLang="en-US" dirty="0">
                <a:solidFill>
                  <a:schemeClr val="tx2"/>
                </a:solidFill>
              </a:rPr>
              <a:t>校验</a:t>
            </a:r>
          </a:p>
        </p:txBody>
      </p:sp>
    </p:spTree>
    <p:extLst>
      <p:ext uri="{BB962C8B-B14F-4D97-AF65-F5344CB8AC3E}">
        <p14:creationId xmlns:p14="http://schemas.microsoft.com/office/powerpoint/2010/main" val="4125744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36A7F-C987-40B8-A50C-8126CF538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主要难点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7405F9-D145-4660-B3EF-D1C3957E0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实现传输</a:t>
            </a:r>
            <a:endParaRPr lang="en-US" altLang="zh-CN" dirty="0"/>
          </a:p>
          <a:p>
            <a:r>
              <a:rPr lang="en-US" altLang="zh-CN" dirty="0"/>
              <a:t>USB OTG</a:t>
            </a:r>
            <a:r>
              <a:rPr lang="zh-CN" altLang="en-US" dirty="0"/>
              <a:t>实现主机功能</a:t>
            </a:r>
            <a:endParaRPr lang="en-US" altLang="zh-CN" dirty="0"/>
          </a:p>
          <a:p>
            <a:r>
              <a:rPr lang="en-US" altLang="zh-CN" dirty="0"/>
              <a:t>USB</a:t>
            </a:r>
            <a:r>
              <a:rPr lang="zh-CN" altLang="en-US" dirty="0"/>
              <a:t>丢包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38270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3DEA62-0B06-49EF-B2AA-368978F4E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数据包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C256470-5054-47C9-9FDC-4139609142CE}"/>
              </a:ext>
            </a:extLst>
          </p:cNvPr>
          <p:cNvSpPr/>
          <p:nvPr/>
        </p:nvSpPr>
        <p:spPr>
          <a:xfrm>
            <a:off x="630382" y="2687782"/>
            <a:ext cx="11312236" cy="11360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4B82535-69BC-4641-932F-BED6327BD017}"/>
              </a:ext>
            </a:extLst>
          </p:cNvPr>
          <p:cNvSpPr/>
          <p:nvPr/>
        </p:nvSpPr>
        <p:spPr>
          <a:xfrm>
            <a:off x="630382" y="2687781"/>
            <a:ext cx="2036618" cy="114299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同步域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9310B5F-6B55-4AC2-BF0A-15042A8A2457}"/>
              </a:ext>
            </a:extLst>
          </p:cNvPr>
          <p:cNvSpPr/>
          <p:nvPr/>
        </p:nvSpPr>
        <p:spPr>
          <a:xfrm>
            <a:off x="2667000" y="2687782"/>
            <a:ext cx="2036618" cy="11360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包标识</a:t>
            </a:r>
            <a:r>
              <a:rPr lang="en-US" altLang="zh-CN" dirty="0">
                <a:solidFill>
                  <a:schemeClr val="tx2"/>
                </a:solidFill>
              </a:rPr>
              <a:t>PID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79288F0-8F9B-4ED0-9D67-C9D7DE7C968E}"/>
              </a:ext>
            </a:extLst>
          </p:cNvPr>
          <p:cNvSpPr/>
          <p:nvPr/>
        </p:nvSpPr>
        <p:spPr>
          <a:xfrm>
            <a:off x="4703618" y="2687782"/>
            <a:ext cx="1392382" cy="11360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字节</a:t>
            </a:r>
            <a:r>
              <a:rPr lang="en-US" altLang="zh-CN" dirty="0">
                <a:solidFill>
                  <a:schemeClr val="tx2"/>
                </a:solidFill>
              </a:rPr>
              <a:t>0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DC430F5-550C-446A-9A46-03F791772774}"/>
              </a:ext>
            </a:extLst>
          </p:cNvPr>
          <p:cNvSpPr/>
          <p:nvPr/>
        </p:nvSpPr>
        <p:spPr>
          <a:xfrm>
            <a:off x="9916391" y="2694709"/>
            <a:ext cx="2036618" cy="11360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EOP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935841E-DDE8-4C45-A8C1-FC756A8E50B1}"/>
              </a:ext>
            </a:extLst>
          </p:cNvPr>
          <p:cNvSpPr/>
          <p:nvPr/>
        </p:nvSpPr>
        <p:spPr>
          <a:xfrm>
            <a:off x="6116781" y="2687782"/>
            <a:ext cx="1489364" cy="11360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字节</a:t>
            </a:r>
            <a:r>
              <a:rPr lang="en-US" altLang="zh-CN" dirty="0">
                <a:solidFill>
                  <a:schemeClr val="tx2"/>
                </a:solidFill>
              </a:rPr>
              <a:t>1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A268C7A-1712-4F3A-BE39-A4FAE3AF988E}"/>
              </a:ext>
            </a:extLst>
          </p:cNvPr>
          <p:cNvSpPr/>
          <p:nvPr/>
        </p:nvSpPr>
        <p:spPr>
          <a:xfrm>
            <a:off x="8427027" y="2680855"/>
            <a:ext cx="1489364" cy="113607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字节</a:t>
            </a:r>
            <a:r>
              <a:rPr lang="en-US" altLang="zh-CN" dirty="0">
                <a:solidFill>
                  <a:schemeClr val="tx2"/>
                </a:solidFill>
              </a:rPr>
              <a:t>N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4E840CE-8691-4DE4-954E-AE3C3C960400}"/>
              </a:ext>
            </a:extLst>
          </p:cNvPr>
          <p:cNvSpPr txBox="1"/>
          <p:nvPr/>
        </p:nvSpPr>
        <p:spPr>
          <a:xfrm>
            <a:off x="7606145" y="3117273"/>
            <a:ext cx="80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40942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154A01-B6E3-4979-A2F9-7536A8B07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握手包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284B4AB-598F-4C60-89CC-4ED7EA5C17DD}"/>
              </a:ext>
            </a:extLst>
          </p:cNvPr>
          <p:cNvSpPr/>
          <p:nvPr/>
        </p:nvSpPr>
        <p:spPr>
          <a:xfrm>
            <a:off x="1468582" y="2632364"/>
            <a:ext cx="8146472" cy="11360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1B101A6-B51F-4D7A-866F-D448CC06FB58}"/>
              </a:ext>
            </a:extLst>
          </p:cNvPr>
          <p:cNvSpPr/>
          <p:nvPr/>
        </p:nvSpPr>
        <p:spPr>
          <a:xfrm>
            <a:off x="1468582" y="2632364"/>
            <a:ext cx="2036618" cy="113607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同步域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378DAA4-A3DF-4D8F-A9F1-CD545EE0E399}"/>
              </a:ext>
            </a:extLst>
          </p:cNvPr>
          <p:cNvSpPr/>
          <p:nvPr/>
        </p:nvSpPr>
        <p:spPr>
          <a:xfrm>
            <a:off x="3505200" y="2632364"/>
            <a:ext cx="2036618" cy="11360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包标识</a:t>
            </a:r>
            <a:r>
              <a:rPr lang="en-US" altLang="zh-CN" dirty="0">
                <a:solidFill>
                  <a:schemeClr val="tx2"/>
                </a:solidFill>
              </a:rPr>
              <a:t>PID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14859C-0D52-482A-AD1F-55D4DEF845E2}"/>
              </a:ext>
            </a:extLst>
          </p:cNvPr>
          <p:cNvSpPr/>
          <p:nvPr/>
        </p:nvSpPr>
        <p:spPr>
          <a:xfrm>
            <a:off x="5541818" y="2632364"/>
            <a:ext cx="4073236" cy="11360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EOP</a:t>
            </a:r>
            <a:endParaRPr lang="zh-CN" altLang="en-US" dirty="0">
              <a:solidFill>
                <a:schemeClr val="tx2"/>
              </a:solidFill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2D7C808-5DD8-43ED-8C57-81F145EF3FDC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 flipH="1">
            <a:off x="2092037" y="3768436"/>
            <a:ext cx="2431472" cy="1136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D786B49-CFE8-4EDC-BD0F-956107109CEB}"/>
              </a:ext>
            </a:extLst>
          </p:cNvPr>
          <p:cNvSpPr/>
          <p:nvPr/>
        </p:nvSpPr>
        <p:spPr>
          <a:xfrm>
            <a:off x="1468582" y="4904508"/>
            <a:ext cx="1246909" cy="6491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ACK</a:t>
            </a:r>
            <a:r>
              <a:rPr lang="zh-CN" altLang="en-US" dirty="0">
                <a:solidFill>
                  <a:schemeClr val="tx2"/>
                </a:solidFill>
              </a:rPr>
              <a:t>包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541E7DA-D02E-4275-A618-C8430B206221}"/>
              </a:ext>
            </a:extLst>
          </p:cNvPr>
          <p:cNvSpPr/>
          <p:nvPr/>
        </p:nvSpPr>
        <p:spPr>
          <a:xfrm>
            <a:off x="3895106" y="4904508"/>
            <a:ext cx="1246909" cy="6491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NAK</a:t>
            </a:r>
            <a:r>
              <a:rPr lang="zh-CN" altLang="en-US" dirty="0">
                <a:solidFill>
                  <a:schemeClr val="tx2"/>
                </a:solidFill>
              </a:rPr>
              <a:t>包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9DD9084-6EBA-4966-B2D5-9B324BB94511}"/>
              </a:ext>
            </a:extLst>
          </p:cNvPr>
          <p:cNvSpPr/>
          <p:nvPr/>
        </p:nvSpPr>
        <p:spPr>
          <a:xfrm>
            <a:off x="6097979" y="4904508"/>
            <a:ext cx="1246909" cy="6491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STALL</a:t>
            </a:r>
            <a:r>
              <a:rPr lang="zh-CN" altLang="en-US" dirty="0">
                <a:solidFill>
                  <a:schemeClr val="tx2"/>
                </a:solidFill>
              </a:rPr>
              <a:t>包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154A346-109B-4CA0-8351-6F80BE33DC7B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4518561" y="3768436"/>
            <a:ext cx="4948" cy="1136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689C037-C5A1-4132-BC26-730ECFE32D2C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>
            <a:off x="4523509" y="3768436"/>
            <a:ext cx="2197925" cy="1136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3296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0D321F-F247-4856-AA9B-36FB90694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特殊包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2FEF62-C620-4BAA-B2A4-7440EF265110}"/>
              </a:ext>
            </a:extLst>
          </p:cNvPr>
          <p:cNvSpPr/>
          <p:nvPr/>
        </p:nvSpPr>
        <p:spPr>
          <a:xfrm>
            <a:off x="1468582" y="2632364"/>
            <a:ext cx="8146472" cy="11360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1001336-E3C1-4470-B64C-5A759262AC00}"/>
              </a:ext>
            </a:extLst>
          </p:cNvPr>
          <p:cNvSpPr/>
          <p:nvPr/>
        </p:nvSpPr>
        <p:spPr>
          <a:xfrm>
            <a:off x="1468582" y="2632364"/>
            <a:ext cx="2036618" cy="113607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同步域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6EE7633-806A-4D34-9572-9BCA05A55789}"/>
              </a:ext>
            </a:extLst>
          </p:cNvPr>
          <p:cNvSpPr/>
          <p:nvPr/>
        </p:nvSpPr>
        <p:spPr>
          <a:xfrm>
            <a:off x="3505200" y="2632364"/>
            <a:ext cx="2036618" cy="11360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2"/>
                </a:solidFill>
              </a:rPr>
              <a:t>包标识</a:t>
            </a:r>
            <a:r>
              <a:rPr lang="en-US" altLang="zh-CN" dirty="0">
                <a:solidFill>
                  <a:schemeClr val="tx2"/>
                </a:solidFill>
              </a:rPr>
              <a:t>PID</a:t>
            </a:r>
            <a:endParaRPr lang="zh-CN" altLang="en-US" dirty="0">
              <a:solidFill>
                <a:schemeClr val="tx2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3D5AAF6-DBCA-4C81-9A7F-B213DA17876E}"/>
              </a:ext>
            </a:extLst>
          </p:cNvPr>
          <p:cNvSpPr/>
          <p:nvPr/>
        </p:nvSpPr>
        <p:spPr>
          <a:xfrm>
            <a:off x="5541818" y="2632364"/>
            <a:ext cx="4073236" cy="11360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2"/>
                </a:solidFill>
              </a:rPr>
              <a:t>EOP</a:t>
            </a:r>
            <a:endParaRPr lang="zh-CN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821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D4CEE5-AE3F-42A8-A721-738539298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数据传输种类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2BB1C9-89B4-4B76-8340-29CDBFF3C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控制传输</a:t>
            </a:r>
            <a:endParaRPr lang="en-US" altLang="zh-CN" dirty="0"/>
          </a:p>
          <a:p>
            <a:r>
              <a:rPr lang="zh-CN" altLang="en-US" dirty="0"/>
              <a:t>中断传输</a:t>
            </a:r>
            <a:endParaRPr lang="en-US" altLang="zh-CN" dirty="0"/>
          </a:p>
          <a:p>
            <a:r>
              <a:rPr lang="zh-CN" altLang="en-US" dirty="0"/>
              <a:t>同步传输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95379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4922E7-F800-4EA8-AF7B-6C777EF97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控制传输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24C06A-6B50-46DB-A675-39421DC6E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28018" cy="2760230"/>
          </a:xfrm>
        </p:spPr>
        <p:txBody>
          <a:bodyPr>
            <a:normAutofit/>
          </a:bodyPr>
          <a:lstStyle/>
          <a:p>
            <a:r>
              <a:rPr lang="zh-CN" altLang="en-US" dirty="0"/>
              <a:t>配置阶段：主机和从机初始化配置</a:t>
            </a:r>
            <a:endParaRPr lang="en-US" altLang="zh-CN" dirty="0"/>
          </a:p>
          <a:p>
            <a:r>
              <a:rPr lang="zh-CN" altLang="en-US" dirty="0"/>
              <a:t>数据阶段：传输可选数据。</a:t>
            </a:r>
            <a:endParaRPr lang="en-US" altLang="zh-CN" dirty="0"/>
          </a:p>
          <a:p>
            <a:r>
              <a:rPr lang="zh-CN" altLang="en-US" dirty="0"/>
              <a:t>状态阶段：</a:t>
            </a:r>
            <a:r>
              <a:rPr lang="en-US" altLang="zh-CN" dirty="0"/>
              <a:t>IN</a:t>
            </a:r>
            <a:r>
              <a:rPr lang="zh-CN" altLang="en-US" dirty="0"/>
              <a:t>状态接收数据，</a:t>
            </a:r>
            <a:r>
              <a:rPr lang="en-US" altLang="zh-CN" dirty="0"/>
              <a:t>OUT</a:t>
            </a:r>
            <a:r>
              <a:rPr lang="zh-CN" altLang="en-US" dirty="0"/>
              <a:t>状态发送数据。</a:t>
            </a:r>
          </a:p>
        </p:txBody>
      </p:sp>
    </p:spTree>
    <p:extLst>
      <p:ext uri="{BB962C8B-B14F-4D97-AF65-F5344CB8AC3E}">
        <p14:creationId xmlns:p14="http://schemas.microsoft.com/office/powerpoint/2010/main" val="2422372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CEF8E8-7C78-4D38-8FCD-95A7AA913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中断传输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1240DC6-CA0F-4ADA-A88E-3AC67B01081A}"/>
              </a:ext>
            </a:extLst>
          </p:cNvPr>
          <p:cNvSpPr/>
          <p:nvPr/>
        </p:nvSpPr>
        <p:spPr>
          <a:xfrm>
            <a:off x="5404758" y="1404938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Idle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99759A2-8F27-4FF8-8A38-BB074D3ED1EF}"/>
              </a:ext>
            </a:extLst>
          </p:cNvPr>
          <p:cNvSpPr/>
          <p:nvPr/>
        </p:nvSpPr>
        <p:spPr>
          <a:xfrm>
            <a:off x="1687287" y="2455409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4BC88CE-53A9-45AD-9B46-933F6D55DEA4}"/>
              </a:ext>
            </a:extLst>
          </p:cNvPr>
          <p:cNvSpPr/>
          <p:nvPr/>
        </p:nvSpPr>
        <p:spPr>
          <a:xfrm>
            <a:off x="8708572" y="2455409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OUT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6DCB6B3-F876-46F6-942C-CEB250929397}"/>
              </a:ext>
            </a:extLst>
          </p:cNvPr>
          <p:cNvSpPr/>
          <p:nvPr/>
        </p:nvSpPr>
        <p:spPr>
          <a:xfrm>
            <a:off x="1687287" y="3505880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1ECECC4-0BAD-4EB6-9E48-596E63E28835}"/>
              </a:ext>
            </a:extLst>
          </p:cNvPr>
          <p:cNvSpPr/>
          <p:nvPr/>
        </p:nvSpPr>
        <p:spPr>
          <a:xfrm>
            <a:off x="3450773" y="5704796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NAK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0A9A46C-6F3C-42A5-BD0C-1305EDC9A0B2}"/>
              </a:ext>
            </a:extLst>
          </p:cNvPr>
          <p:cNvSpPr/>
          <p:nvPr/>
        </p:nvSpPr>
        <p:spPr>
          <a:xfrm>
            <a:off x="4857751" y="5707690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STALL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3E53874-853B-48FA-99CE-FF14BA279CA0}"/>
              </a:ext>
            </a:extLst>
          </p:cNvPr>
          <p:cNvSpPr/>
          <p:nvPr/>
        </p:nvSpPr>
        <p:spPr>
          <a:xfrm>
            <a:off x="8708572" y="3448049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CDE252F-E2D4-4220-8F25-F95CE64190FE}"/>
              </a:ext>
            </a:extLst>
          </p:cNvPr>
          <p:cNvSpPr/>
          <p:nvPr/>
        </p:nvSpPr>
        <p:spPr>
          <a:xfrm>
            <a:off x="1687287" y="5704796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ACK</a:t>
            </a:r>
            <a:r>
              <a:rPr lang="zh-CN" altLang="en-US" dirty="0"/>
              <a:t>确认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2D7285B-4972-4B63-A883-D9E088FF283C}"/>
              </a:ext>
            </a:extLst>
          </p:cNvPr>
          <p:cNvSpPr/>
          <p:nvPr/>
        </p:nvSpPr>
        <p:spPr>
          <a:xfrm>
            <a:off x="8161565" y="5704796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NAK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6D5C9D7-0A78-436C-88F6-43C68E10FB7C}"/>
              </a:ext>
            </a:extLst>
          </p:cNvPr>
          <p:cNvSpPr/>
          <p:nvPr/>
        </p:nvSpPr>
        <p:spPr>
          <a:xfrm>
            <a:off x="9957706" y="5704796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STALL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825AA73-D053-4423-A4B8-77A372CE6A89}"/>
              </a:ext>
            </a:extLst>
          </p:cNvPr>
          <p:cNvSpPr/>
          <p:nvPr/>
        </p:nvSpPr>
        <p:spPr>
          <a:xfrm>
            <a:off x="6498772" y="5704796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ACK</a:t>
            </a:r>
            <a:r>
              <a:rPr lang="zh-CN" altLang="en-US" dirty="0"/>
              <a:t>确认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761DD38-4BF8-49E7-9D10-A455BE926534}"/>
              </a:ext>
            </a:extLst>
          </p:cNvPr>
          <p:cNvSpPr txBox="1"/>
          <p:nvPr/>
        </p:nvSpPr>
        <p:spPr>
          <a:xfrm>
            <a:off x="315687" y="5805880"/>
            <a:ext cx="132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握手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F1FE056-82BD-4374-8976-E609A901F163}"/>
              </a:ext>
            </a:extLst>
          </p:cNvPr>
          <p:cNvSpPr txBox="1"/>
          <p:nvPr/>
        </p:nvSpPr>
        <p:spPr>
          <a:xfrm>
            <a:off x="691244" y="3562844"/>
            <a:ext cx="132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8CBD98F-6081-44A3-BD0E-BCAD8A98900B}"/>
              </a:ext>
            </a:extLst>
          </p:cNvPr>
          <p:cNvSpPr txBox="1"/>
          <p:nvPr/>
        </p:nvSpPr>
        <p:spPr>
          <a:xfrm>
            <a:off x="732995" y="2556493"/>
            <a:ext cx="132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Token</a:t>
            </a:r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6B5CB60-7B62-4CA3-A8CB-5D0B83CCB44E}"/>
              </a:ext>
            </a:extLst>
          </p:cNvPr>
          <p:cNvCxnSpPr>
            <a:stCxn id="7" idx="2"/>
            <a:endCxn id="9" idx="0"/>
          </p:cNvCxnSpPr>
          <p:nvPr/>
        </p:nvCxnSpPr>
        <p:spPr>
          <a:xfrm>
            <a:off x="2234294" y="3026909"/>
            <a:ext cx="0" cy="4789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3AA54AB-10F7-42F5-86B7-00677169C800}"/>
              </a:ext>
            </a:extLst>
          </p:cNvPr>
          <p:cNvCxnSpPr>
            <a:stCxn id="7" idx="2"/>
            <a:endCxn id="10" idx="0"/>
          </p:cNvCxnSpPr>
          <p:nvPr/>
        </p:nvCxnSpPr>
        <p:spPr>
          <a:xfrm>
            <a:off x="2234294" y="3026909"/>
            <a:ext cx="1763486" cy="26778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2DA8B6C2-6052-4829-993F-F82D0E0ED47F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2234294" y="3026909"/>
            <a:ext cx="3170464" cy="26807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F1F1F4BF-0D26-4A36-AF00-B51F2806C4E5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5951765" y="1976438"/>
            <a:ext cx="3303814" cy="4789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B833AC4B-33F5-4257-B257-35A1B711DD78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flipV="1">
            <a:off x="2234294" y="1976438"/>
            <a:ext cx="3717471" cy="4789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CB7CE836-334B-44AE-99F5-7B0946CA9F4A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>
            <a:off x="2234294" y="4077380"/>
            <a:ext cx="0" cy="1627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5C23632D-4BE1-4D80-8A06-685946015510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>
            <a:off x="9255579" y="3026909"/>
            <a:ext cx="0" cy="421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F191AD2-FA49-4BD5-A4F5-C612381B9691}"/>
              </a:ext>
            </a:extLst>
          </p:cNvPr>
          <p:cNvCxnSpPr>
            <a:cxnSpLocks/>
            <a:stCxn id="12" idx="2"/>
            <a:endCxn id="16" idx="0"/>
          </p:cNvCxnSpPr>
          <p:nvPr/>
        </p:nvCxnSpPr>
        <p:spPr>
          <a:xfrm flipH="1">
            <a:off x="7045779" y="4019549"/>
            <a:ext cx="2209800" cy="16852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3B2F0C6-7B39-4E14-919D-D2885D01120B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8708572" y="4019549"/>
            <a:ext cx="547007" cy="16852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32CA067E-9C83-4E68-8B09-C49E3FC73227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9255579" y="3958794"/>
            <a:ext cx="1249134" cy="17460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5264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A5E59D-24CC-4FE2-B572-7392575BA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同步传输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FF25C63-188F-4DBE-AC58-88536C4ACDA3}"/>
              </a:ext>
            </a:extLst>
          </p:cNvPr>
          <p:cNvSpPr/>
          <p:nvPr/>
        </p:nvSpPr>
        <p:spPr>
          <a:xfrm>
            <a:off x="5404758" y="1404938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Idle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28CB6D2-262B-4B4F-858D-5863CCA60EE9}"/>
              </a:ext>
            </a:extLst>
          </p:cNvPr>
          <p:cNvSpPr/>
          <p:nvPr/>
        </p:nvSpPr>
        <p:spPr>
          <a:xfrm>
            <a:off x="1687287" y="2455409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5117621-E29F-4EAA-B838-EB91F04F41B9}"/>
              </a:ext>
            </a:extLst>
          </p:cNvPr>
          <p:cNvSpPr/>
          <p:nvPr/>
        </p:nvSpPr>
        <p:spPr>
          <a:xfrm>
            <a:off x="8708572" y="2455409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OUT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F5097F-8E9A-4768-AF46-F6A2CF0B60B9}"/>
              </a:ext>
            </a:extLst>
          </p:cNvPr>
          <p:cNvSpPr/>
          <p:nvPr/>
        </p:nvSpPr>
        <p:spPr>
          <a:xfrm>
            <a:off x="1687287" y="3505880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5695D19-75B7-4762-9283-D71C07A21354}"/>
              </a:ext>
            </a:extLst>
          </p:cNvPr>
          <p:cNvSpPr/>
          <p:nvPr/>
        </p:nvSpPr>
        <p:spPr>
          <a:xfrm>
            <a:off x="8708572" y="3448049"/>
            <a:ext cx="109401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5F9D135-F500-4D2B-8F4E-DCBF04AB81FD}"/>
              </a:ext>
            </a:extLst>
          </p:cNvPr>
          <p:cNvSpPr txBox="1"/>
          <p:nvPr/>
        </p:nvSpPr>
        <p:spPr>
          <a:xfrm>
            <a:off x="397329" y="3574698"/>
            <a:ext cx="132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086225F-05A6-460C-948D-D76EE1447B8C}"/>
              </a:ext>
            </a:extLst>
          </p:cNvPr>
          <p:cNvSpPr txBox="1"/>
          <p:nvPr/>
        </p:nvSpPr>
        <p:spPr>
          <a:xfrm>
            <a:off x="397329" y="2607809"/>
            <a:ext cx="132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Token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2F94C68-1D17-4A4A-BC89-6C694E30520F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2234294" y="3026909"/>
            <a:ext cx="0" cy="4789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3A9DF6B8-5747-4732-AF25-910AE8D1B978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5951765" y="1976438"/>
            <a:ext cx="3303814" cy="4789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6D727534-A54C-4913-96F7-12CCE96B5877}"/>
              </a:ext>
            </a:extLst>
          </p:cNvPr>
          <p:cNvCxnSpPr>
            <a:cxnSpLocks/>
            <a:stCxn id="5" idx="0"/>
            <a:endCxn id="4" idx="2"/>
          </p:cNvCxnSpPr>
          <p:nvPr/>
        </p:nvCxnSpPr>
        <p:spPr>
          <a:xfrm flipV="1">
            <a:off x="2234294" y="1976438"/>
            <a:ext cx="3717471" cy="4789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8C8183F2-21EB-44E2-8086-3BA79442E8DC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9255579" y="3026909"/>
            <a:ext cx="0" cy="421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4017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0FF145-87FE-4DB7-920D-6D5332250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3" y="-58865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程序框图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B9B0E31-FEC1-44B2-901D-4CAFBB7B595D}"/>
              </a:ext>
            </a:extLst>
          </p:cNvPr>
          <p:cNvSpPr/>
          <p:nvPr/>
        </p:nvSpPr>
        <p:spPr>
          <a:xfrm>
            <a:off x="2230970" y="1028864"/>
            <a:ext cx="1464733" cy="6519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开始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F61A97F-E63D-44DC-B96D-41B72AEA9AD4}"/>
              </a:ext>
            </a:extLst>
          </p:cNvPr>
          <p:cNvSpPr/>
          <p:nvPr/>
        </p:nvSpPr>
        <p:spPr>
          <a:xfrm>
            <a:off x="2103972" y="1969324"/>
            <a:ext cx="1718733" cy="872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设置</a:t>
            </a:r>
            <a:r>
              <a:rPr lang="en-US" altLang="zh-CN" dirty="0" err="1"/>
              <a:t>WiFi</a:t>
            </a:r>
            <a:r>
              <a:rPr lang="zh-CN" altLang="en-US" dirty="0"/>
              <a:t>账号密码以及</a:t>
            </a:r>
            <a:r>
              <a:rPr lang="en-US" altLang="zh-CN" dirty="0" err="1"/>
              <a:t>TCPSever</a:t>
            </a:r>
            <a:r>
              <a:rPr lang="zh-CN" altLang="en-US" dirty="0"/>
              <a:t>端口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75CB67C8-A924-4697-B41B-2E9EDC2D0409}"/>
              </a:ext>
            </a:extLst>
          </p:cNvPr>
          <p:cNvCxnSpPr>
            <a:cxnSpLocks/>
            <a:endCxn id="11" idx="0"/>
          </p:cNvCxnSpPr>
          <p:nvPr/>
        </p:nvCxnSpPr>
        <p:spPr>
          <a:xfrm flipH="1">
            <a:off x="2963339" y="1295695"/>
            <a:ext cx="1" cy="673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流程图: 决策 13">
            <a:extLst>
              <a:ext uri="{FF2B5EF4-FFF2-40B4-BE49-F238E27FC236}">
                <a16:creationId xmlns:a16="http://schemas.microsoft.com/office/drawing/2014/main" id="{B53F3EA8-29EC-42A4-9EB6-D4BE7B551F4B}"/>
              </a:ext>
            </a:extLst>
          </p:cNvPr>
          <p:cNvSpPr/>
          <p:nvPr/>
        </p:nvSpPr>
        <p:spPr>
          <a:xfrm>
            <a:off x="1739905" y="4512428"/>
            <a:ext cx="2446866" cy="11684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连接</a:t>
            </a:r>
            <a:r>
              <a:rPr lang="en-US" altLang="zh-CN" dirty="0" err="1"/>
              <a:t>TCPServer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53D291-503E-4179-91E6-D444895890B2}"/>
              </a:ext>
            </a:extLst>
          </p:cNvPr>
          <p:cNvSpPr/>
          <p:nvPr/>
        </p:nvSpPr>
        <p:spPr>
          <a:xfrm>
            <a:off x="2103972" y="3117410"/>
            <a:ext cx="1718733" cy="872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配置</a:t>
            </a:r>
            <a:r>
              <a:rPr lang="en-US" altLang="zh-CN" dirty="0" err="1"/>
              <a:t>USBHost</a:t>
            </a:r>
            <a:r>
              <a:rPr lang="zh-CN" altLang="en-US" dirty="0"/>
              <a:t>和</a:t>
            </a:r>
            <a:r>
              <a:rPr lang="en-US" altLang="zh-CN" dirty="0" err="1"/>
              <a:t>TCPClient</a:t>
            </a:r>
            <a:endParaRPr lang="zh-CN" altLang="en-US" dirty="0"/>
          </a:p>
        </p:txBody>
      </p:sp>
      <p:sp>
        <p:nvSpPr>
          <p:cNvPr id="16" name="流程图: 决策 15">
            <a:extLst>
              <a:ext uri="{FF2B5EF4-FFF2-40B4-BE49-F238E27FC236}">
                <a16:creationId xmlns:a16="http://schemas.microsoft.com/office/drawing/2014/main" id="{A27C5A26-C4D2-4534-94D7-833B260FB587}"/>
              </a:ext>
            </a:extLst>
          </p:cNvPr>
          <p:cNvSpPr/>
          <p:nvPr/>
        </p:nvSpPr>
        <p:spPr>
          <a:xfrm>
            <a:off x="7101412" y="4149558"/>
            <a:ext cx="2446866" cy="11684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TCPSever</a:t>
            </a:r>
            <a:r>
              <a:rPr lang="zh-CN" altLang="en-US" dirty="0"/>
              <a:t>是否发送命令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14D1D97-7D3B-4A06-BB70-784B0BC3519F}"/>
              </a:ext>
            </a:extLst>
          </p:cNvPr>
          <p:cNvSpPr/>
          <p:nvPr/>
        </p:nvSpPr>
        <p:spPr>
          <a:xfrm>
            <a:off x="9575800" y="5798130"/>
            <a:ext cx="1718733" cy="872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向</a:t>
            </a:r>
            <a:r>
              <a:rPr lang="en-US" altLang="zh-CN" dirty="0" err="1"/>
              <a:t>TCPSever</a:t>
            </a:r>
            <a:r>
              <a:rPr lang="zh-CN" altLang="en-US" dirty="0"/>
              <a:t>发送接收激光雷达的数据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0EE93ED-4A1B-46A6-8D9C-C1A29EC7B317}"/>
              </a:ext>
            </a:extLst>
          </p:cNvPr>
          <p:cNvSpPr/>
          <p:nvPr/>
        </p:nvSpPr>
        <p:spPr>
          <a:xfrm>
            <a:off x="7495148" y="5798418"/>
            <a:ext cx="1718733" cy="872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向激光雷达发送接收的命令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F5CFC1FF-F922-4F31-A5F6-0CD5EC2BAF04}"/>
              </a:ext>
            </a:extLst>
          </p:cNvPr>
          <p:cNvSpPr/>
          <p:nvPr/>
        </p:nvSpPr>
        <p:spPr>
          <a:xfrm>
            <a:off x="2230970" y="5939483"/>
            <a:ext cx="1464733" cy="6519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结束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32CB55B4-4FE0-407D-8773-43B208C989D6}"/>
              </a:ext>
            </a:extLst>
          </p:cNvPr>
          <p:cNvCxnSpPr>
            <a:stCxn id="11" idx="2"/>
            <a:endCxn id="15" idx="0"/>
          </p:cNvCxnSpPr>
          <p:nvPr/>
        </p:nvCxnSpPr>
        <p:spPr>
          <a:xfrm>
            <a:off x="2963339" y="2841391"/>
            <a:ext cx="0" cy="276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836FDF60-A73A-4451-B882-ACD0B7316F22}"/>
              </a:ext>
            </a:extLst>
          </p:cNvPr>
          <p:cNvCxnSpPr>
            <a:stCxn id="15" idx="2"/>
            <a:endCxn id="14" idx="0"/>
          </p:cNvCxnSpPr>
          <p:nvPr/>
        </p:nvCxnSpPr>
        <p:spPr>
          <a:xfrm flipH="1">
            <a:off x="2963338" y="3989477"/>
            <a:ext cx="1" cy="522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D0E5CBB0-D05C-41AC-BC60-C01FC5132F6F}"/>
              </a:ext>
            </a:extLst>
          </p:cNvPr>
          <p:cNvSpPr txBox="1"/>
          <p:nvPr/>
        </p:nvSpPr>
        <p:spPr>
          <a:xfrm>
            <a:off x="2366438" y="5480284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否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1A69B5C1-03F6-4968-95CD-88CDF55C6043}"/>
              </a:ext>
            </a:extLst>
          </p:cNvPr>
          <p:cNvSpPr txBox="1"/>
          <p:nvPr/>
        </p:nvSpPr>
        <p:spPr>
          <a:xfrm>
            <a:off x="8465867" y="3776520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是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24265942-1993-4F09-9B08-705DF76CCE72}"/>
              </a:ext>
            </a:extLst>
          </p:cNvPr>
          <p:cNvSpPr txBox="1"/>
          <p:nvPr/>
        </p:nvSpPr>
        <p:spPr>
          <a:xfrm>
            <a:off x="4186769" y="4699689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是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7A7A3C39-2596-4173-8057-681BF08121C9}"/>
              </a:ext>
            </a:extLst>
          </p:cNvPr>
          <p:cNvSpPr txBox="1"/>
          <p:nvPr/>
        </p:nvSpPr>
        <p:spPr>
          <a:xfrm>
            <a:off x="9575800" y="4364426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否</a:t>
            </a:r>
          </a:p>
        </p:txBody>
      </p: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71D0AE9D-6D97-4A31-8FF4-3ABEDB308A82}"/>
              </a:ext>
            </a:extLst>
          </p:cNvPr>
          <p:cNvCxnSpPr>
            <a:stCxn id="14" idx="2"/>
            <a:endCxn id="19" idx="0"/>
          </p:cNvCxnSpPr>
          <p:nvPr/>
        </p:nvCxnSpPr>
        <p:spPr>
          <a:xfrm flipH="1">
            <a:off x="2963337" y="5680828"/>
            <a:ext cx="1" cy="258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B8FD16DC-B5BD-40FB-BDB7-DD13E1AD6338}"/>
              </a:ext>
            </a:extLst>
          </p:cNvPr>
          <p:cNvCxnSpPr>
            <a:stCxn id="18" idx="3"/>
            <a:endCxn id="17" idx="1"/>
          </p:cNvCxnSpPr>
          <p:nvPr/>
        </p:nvCxnSpPr>
        <p:spPr>
          <a:xfrm flipV="1">
            <a:off x="9213881" y="6234164"/>
            <a:ext cx="361919" cy="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矩形 87">
            <a:extLst>
              <a:ext uri="{FF2B5EF4-FFF2-40B4-BE49-F238E27FC236}">
                <a16:creationId xmlns:a16="http://schemas.microsoft.com/office/drawing/2014/main" id="{814C038F-6BFD-4025-A35F-26160A4C1CF5}"/>
              </a:ext>
            </a:extLst>
          </p:cNvPr>
          <p:cNvSpPr/>
          <p:nvPr/>
        </p:nvSpPr>
        <p:spPr>
          <a:xfrm>
            <a:off x="7465486" y="1637518"/>
            <a:ext cx="1718721" cy="767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搜索</a:t>
            </a:r>
            <a:r>
              <a:rPr lang="en-US" altLang="zh-CN" dirty="0"/>
              <a:t>USB</a:t>
            </a:r>
            <a:r>
              <a:rPr lang="zh-CN" altLang="en-US" dirty="0"/>
              <a:t>设备</a:t>
            </a:r>
          </a:p>
        </p:txBody>
      </p:sp>
      <p:sp>
        <p:nvSpPr>
          <p:cNvPr id="89" name="流程图: 决策 88">
            <a:extLst>
              <a:ext uri="{FF2B5EF4-FFF2-40B4-BE49-F238E27FC236}">
                <a16:creationId xmlns:a16="http://schemas.microsoft.com/office/drawing/2014/main" id="{8A3AE430-F3FC-4497-A59D-40C49F09EBE4}"/>
              </a:ext>
            </a:extLst>
          </p:cNvPr>
          <p:cNvSpPr/>
          <p:nvPr/>
        </p:nvSpPr>
        <p:spPr>
          <a:xfrm>
            <a:off x="7161736" y="2742682"/>
            <a:ext cx="2326219" cy="1069551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ACM</a:t>
            </a:r>
            <a:r>
              <a:rPr lang="zh-CN" altLang="en-US" dirty="0"/>
              <a:t>设备是否准备好</a:t>
            </a:r>
          </a:p>
        </p:txBody>
      </p:sp>
      <p:cxnSp>
        <p:nvCxnSpPr>
          <p:cNvPr id="93" name="连接符: 肘形 92">
            <a:extLst>
              <a:ext uri="{FF2B5EF4-FFF2-40B4-BE49-F238E27FC236}">
                <a16:creationId xmlns:a16="http://schemas.microsoft.com/office/drawing/2014/main" id="{B6902800-B1B9-4B5D-8FFC-62A3D135C660}"/>
              </a:ext>
            </a:extLst>
          </p:cNvPr>
          <p:cNvCxnSpPr>
            <a:stCxn id="14" idx="3"/>
            <a:endCxn id="88" idx="0"/>
          </p:cNvCxnSpPr>
          <p:nvPr/>
        </p:nvCxnSpPr>
        <p:spPr>
          <a:xfrm flipV="1">
            <a:off x="4186771" y="1637518"/>
            <a:ext cx="4138076" cy="3459110"/>
          </a:xfrm>
          <a:prstGeom prst="bentConnector4">
            <a:avLst>
              <a:gd name="adj1" fmla="val 18638"/>
              <a:gd name="adj2" fmla="val 1066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箭头连接符 94">
            <a:extLst>
              <a:ext uri="{FF2B5EF4-FFF2-40B4-BE49-F238E27FC236}">
                <a16:creationId xmlns:a16="http://schemas.microsoft.com/office/drawing/2014/main" id="{B4AF7818-7646-4417-AAD5-66CFDC8B3A39}"/>
              </a:ext>
            </a:extLst>
          </p:cNvPr>
          <p:cNvCxnSpPr>
            <a:stCxn id="88" idx="2"/>
            <a:endCxn id="89" idx="0"/>
          </p:cNvCxnSpPr>
          <p:nvPr/>
        </p:nvCxnSpPr>
        <p:spPr>
          <a:xfrm flipH="1">
            <a:off x="8324846" y="2405357"/>
            <a:ext cx="1" cy="337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>
            <a:extLst>
              <a:ext uri="{FF2B5EF4-FFF2-40B4-BE49-F238E27FC236}">
                <a16:creationId xmlns:a16="http://schemas.microsoft.com/office/drawing/2014/main" id="{AE8DFD90-4737-4FCB-B89E-9A59E3E93404}"/>
              </a:ext>
            </a:extLst>
          </p:cNvPr>
          <p:cNvCxnSpPr>
            <a:stCxn id="89" idx="2"/>
            <a:endCxn id="16" idx="0"/>
          </p:cNvCxnSpPr>
          <p:nvPr/>
        </p:nvCxnSpPr>
        <p:spPr>
          <a:xfrm flipH="1">
            <a:off x="8324845" y="3812233"/>
            <a:ext cx="1" cy="337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6926B9B3-CB17-4AD2-A46A-F9068D136BDA}"/>
              </a:ext>
            </a:extLst>
          </p:cNvPr>
          <p:cNvCxnSpPr>
            <a:stCxn id="16" idx="2"/>
          </p:cNvCxnSpPr>
          <p:nvPr/>
        </p:nvCxnSpPr>
        <p:spPr>
          <a:xfrm>
            <a:off x="8324845" y="5317958"/>
            <a:ext cx="0" cy="444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文本框 105">
            <a:extLst>
              <a:ext uri="{FF2B5EF4-FFF2-40B4-BE49-F238E27FC236}">
                <a16:creationId xmlns:a16="http://schemas.microsoft.com/office/drawing/2014/main" id="{992F33BA-4EE5-4985-A11E-98FAEAEBF296}"/>
              </a:ext>
            </a:extLst>
          </p:cNvPr>
          <p:cNvSpPr txBox="1"/>
          <p:nvPr/>
        </p:nvSpPr>
        <p:spPr>
          <a:xfrm>
            <a:off x="8656102" y="5362385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是</a:t>
            </a: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3F91EA7F-92F6-436A-8A89-CBC9EB2D5200}"/>
              </a:ext>
            </a:extLst>
          </p:cNvPr>
          <p:cNvSpPr txBox="1"/>
          <p:nvPr/>
        </p:nvSpPr>
        <p:spPr>
          <a:xfrm>
            <a:off x="6188863" y="2841391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否</a:t>
            </a:r>
          </a:p>
        </p:txBody>
      </p:sp>
      <p:cxnSp>
        <p:nvCxnSpPr>
          <p:cNvPr id="32" name="连接符: 肘形 31">
            <a:extLst>
              <a:ext uri="{FF2B5EF4-FFF2-40B4-BE49-F238E27FC236}">
                <a16:creationId xmlns:a16="http://schemas.microsoft.com/office/drawing/2014/main" id="{A5AF4EB3-8F83-4E24-B2FC-8286DE8F860D}"/>
              </a:ext>
            </a:extLst>
          </p:cNvPr>
          <p:cNvCxnSpPr>
            <a:cxnSpLocks/>
            <a:stCxn id="16" idx="3"/>
            <a:endCxn id="89" idx="3"/>
          </p:cNvCxnSpPr>
          <p:nvPr/>
        </p:nvCxnSpPr>
        <p:spPr>
          <a:xfrm flipH="1" flipV="1">
            <a:off x="9487955" y="3277458"/>
            <a:ext cx="60323" cy="1456300"/>
          </a:xfrm>
          <a:prstGeom prst="bentConnector3">
            <a:avLst>
              <a:gd name="adj1" fmla="val -14918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BF8A38FB-D940-4B29-BCD6-A558BC7ED30C}"/>
              </a:ext>
            </a:extLst>
          </p:cNvPr>
          <p:cNvCxnSpPr>
            <a:stCxn id="89" idx="1"/>
            <a:endCxn id="88" idx="1"/>
          </p:cNvCxnSpPr>
          <p:nvPr/>
        </p:nvCxnSpPr>
        <p:spPr>
          <a:xfrm rot="10800000" flipH="1">
            <a:off x="7161736" y="2021438"/>
            <a:ext cx="303750" cy="1256020"/>
          </a:xfrm>
          <a:prstGeom prst="bentConnector3">
            <a:avLst>
              <a:gd name="adj1" fmla="val -5515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连接符: 肘形 66">
            <a:extLst>
              <a:ext uri="{FF2B5EF4-FFF2-40B4-BE49-F238E27FC236}">
                <a16:creationId xmlns:a16="http://schemas.microsoft.com/office/drawing/2014/main" id="{03FB3EEA-6302-49A1-95E8-416B9BCA1175}"/>
              </a:ext>
            </a:extLst>
          </p:cNvPr>
          <p:cNvCxnSpPr>
            <a:stCxn id="17" idx="3"/>
            <a:endCxn id="89" idx="3"/>
          </p:cNvCxnSpPr>
          <p:nvPr/>
        </p:nvCxnSpPr>
        <p:spPr>
          <a:xfrm flipH="1" flipV="1">
            <a:off x="9487955" y="3277458"/>
            <a:ext cx="1806578" cy="2956706"/>
          </a:xfrm>
          <a:prstGeom prst="bentConnector3">
            <a:avLst>
              <a:gd name="adj1" fmla="val -1265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907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E1C49A9-4664-4231-B1C5-4BA50C586F62}"/>
              </a:ext>
            </a:extLst>
          </p:cNvPr>
          <p:cNvSpPr/>
          <p:nvPr/>
        </p:nvSpPr>
        <p:spPr>
          <a:xfrm>
            <a:off x="2152929" y="1805867"/>
            <a:ext cx="9742738" cy="36466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F47879A-0129-4279-81D0-E9E7F569BC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1226" y="53273"/>
            <a:ext cx="5494867" cy="1080030"/>
          </a:xfrm>
        </p:spPr>
        <p:txBody>
          <a:bodyPr/>
          <a:lstStyle/>
          <a:p>
            <a:r>
              <a:rPr lang="zh-CN" altLang="en-US" dirty="0"/>
              <a:t>电路设计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F8CFA9-745D-4E94-ADA8-A3F137E27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2725" y="1250696"/>
            <a:ext cx="6546549" cy="555171"/>
          </a:xfrm>
        </p:spPr>
        <p:txBody>
          <a:bodyPr>
            <a:normAutofit/>
          </a:bodyPr>
          <a:lstStyle/>
          <a:p>
            <a:r>
              <a:rPr lang="zh-CN" altLang="en-US" dirty="0"/>
              <a:t>板载供电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BCDE33B-DAA6-4DB9-8C93-5F163E5AA1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91" r="7011"/>
          <a:stretch/>
        </p:blipFill>
        <p:spPr>
          <a:xfrm>
            <a:off x="9332686" y="2513426"/>
            <a:ext cx="1868714" cy="250387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837DD73-3022-4A23-B374-9201E13DA7F3}"/>
              </a:ext>
            </a:extLst>
          </p:cNvPr>
          <p:cNvSpPr txBox="1"/>
          <p:nvPr/>
        </p:nvSpPr>
        <p:spPr>
          <a:xfrm>
            <a:off x="9612086" y="2026701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SAMD21</a:t>
            </a:r>
            <a:r>
              <a:rPr lang="zh-CN" altLang="en-US" dirty="0"/>
              <a:t>板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067165B-59FB-4357-842C-8F2921AFB0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09" t="-785" b="785"/>
          <a:stretch/>
        </p:blipFill>
        <p:spPr>
          <a:xfrm>
            <a:off x="1270000" y="2513426"/>
            <a:ext cx="1589314" cy="269112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F3B5855-B82A-4DAF-AACB-278A50AA0E6A}"/>
              </a:ext>
            </a:extLst>
          </p:cNvPr>
          <p:cNvSpPr txBox="1"/>
          <p:nvPr/>
        </p:nvSpPr>
        <p:spPr>
          <a:xfrm>
            <a:off x="3581376" y="1907560"/>
            <a:ext cx="2984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Arduino MKR </a:t>
            </a:r>
            <a:r>
              <a:rPr lang="en-US" altLang="zh-CN" dirty="0" err="1"/>
              <a:t>WiFi</a:t>
            </a:r>
            <a:r>
              <a:rPr lang="en-US" altLang="zh-CN" dirty="0"/>
              <a:t> 1010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05455C1-2425-4AF8-B8C7-8E02676F04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893" r="8178"/>
          <a:stretch/>
        </p:blipFill>
        <p:spPr>
          <a:xfrm>
            <a:off x="6885560" y="1998116"/>
            <a:ext cx="1589315" cy="79583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D27042C9-454E-4475-BCF0-AD428F743B07}"/>
              </a:ext>
            </a:extLst>
          </p:cNvPr>
          <p:cNvSpPr txBox="1"/>
          <p:nvPr/>
        </p:nvSpPr>
        <p:spPr>
          <a:xfrm>
            <a:off x="7260362" y="2176372"/>
            <a:ext cx="1188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5V</a:t>
            </a:r>
            <a:r>
              <a:rPr lang="zh-CN" altLang="en-US" dirty="0"/>
              <a:t>供电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45587AE-B4AB-46F6-851F-95A56A9CD08F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859314" y="3765365"/>
            <a:ext cx="64733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6D2524BF-5668-467E-869A-730CDFB6CB2E}"/>
              </a:ext>
            </a:extLst>
          </p:cNvPr>
          <p:cNvCxnSpPr>
            <a:cxnSpLocks/>
          </p:cNvCxnSpPr>
          <p:nvPr/>
        </p:nvCxnSpPr>
        <p:spPr>
          <a:xfrm flipH="1">
            <a:off x="2859314" y="4338084"/>
            <a:ext cx="64733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3B0ECF0B-2FF4-4C14-B4F3-09A9562148EF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5137837" y="515427"/>
            <a:ext cx="263858" cy="48209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07F18A08-373F-40EA-B03B-42966EB1F20A}"/>
              </a:ext>
            </a:extLst>
          </p:cNvPr>
          <p:cNvSpPr txBox="1"/>
          <p:nvPr/>
        </p:nvSpPr>
        <p:spPr>
          <a:xfrm>
            <a:off x="1691604" y="2179101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</a:p>
        </p:txBody>
      </p:sp>
    </p:spTree>
    <p:extLst>
      <p:ext uri="{BB962C8B-B14F-4D97-AF65-F5344CB8AC3E}">
        <p14:creationId xmlns:p14="http://schemas.microsoft.com/office/powerpoint/2010/main" val="39551396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5FE732D9-479C-4F20-9537-F319C9E9E162}"/>
              </a:ext>
            </a:extLst>
          </p:cNvPr>
          <p:cNvSpPr/>
          <p:nvPr/>
        </p:nvSpPr>
        <p:spPr>
          <a:xfrm>
            <a:off x="2019289" y="1614286"/>
            <a:ext cx="9742738" cy="36466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01BD4C-EA2F-425B-975B-F7E8B17F2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设备模式电路图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407B71A-E9E9-4637-9EC6-64322FE9EA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91" r="7011"/>
          <a:stretch/>
        </p:blipFill>
        <p:spPr>
          <a:xfrm>
            <a:off x="9332686" y="2513426"/>
            <a:ext cx="1868714" cy="250387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D45AEAE-8261-4230-9AC3-F4D5A4323295}"/>
              </a:ext>
            </a:extLst>
          </p:cNvPr>
          <p:cNvSpPr txBox="1"/>
          <p:nvPr/>
        </p:nvSpPr>
        <p:spPr>
          <a:xfrm>
            <a:off x="9612086" y="2026701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SAMD21</a:t>
            </a:r>
            <a:r>
              <a:rPr lang="zh-CN" altLang="en-US" dirty="0"/>
              <a:t>板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9F1E20-C4D2-475C-9CE6-3745118DE1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09" t="-785" b="785"/>
          <a:stretch/>
        </p:blipFill>
        <p:spPr>
          <a:xfrm>
            <a:off x="1233412" y="2513426"/>
            <a:ext cx="1589314" cy="269112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EDB6F8C-188E-46BC-93C7-62E09EF1C555}"/>
              </a:ext>
            </a:extLst>
          </p:cNvPr>
          <p:cNvSpPr txBox="1"/>
          <p:nvPr/>
        </p:nvSpPr>
        <p:spPr>
          <a:xfrm>
            <a:off x="1678064" y="2124503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A345DAF-0755-4306-9307-30FEBC8947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893" r="8178"/>
          <a:stretch/>
        </p:blipFill>
        <p:spPr>
          <a:xfrm>
            <a:off x="5301343" y="1998116"/>
            <a:ext cx="1589315" cy="79583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6BF660D-54D2-4F69-98B2-A691FD5A4215}"/>
              </a:ext>
            </a:extLst>
          </p:cNvPr>
          <p:cNvSpPr txBox="1"/>
          <p:nvPr/>
        </p:nvSpPr>
        <p:spPr>
          <a:xfrm>
            <a:off x="5452533" y="2183955"/>
            <a:ext cx="136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3.3V</a:t>
            </a:r>
            <a:r>
              <a:rPr lang="zh-CN" altLang="en-US" dirty="0"/>
              <a:t>电电压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F5811019-40A9-41B7-B187-5FE0758D6C26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2923582" y="3765365"/>
            <a:ext cx="6409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CC95548-58BB-4D8B-B330-864498E58211}"/>
              </a:ext>
            </a:extLst>
          </p:cNvPr>
          <p:cNvCxnSpPr>
            <a:cxnSpLocks/>
          </p:cNvCxnSpPr>
          <p:nvPr/>
        </p:nvCxnSpPr>
        <p:spPr>
          <a:xfrm flipH="1">
            <a:off x="2923582" y="4338084"/>
            <a:ext cx="6474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E7A61E4D-09AD-469B-82FE-A850CCC2D593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2822726" y="2396033"/>
            <a:ext cx="2478617" cy="68583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7400C5C0-4979-4247-B717-876EA67794D6}"/>
              </a:ext>
            </a:extLst>
          </p:cNvPr>
          <p:cNvCxnSpPr>
            <a:stCxn id="8" idx="3"/>
          </p:cNvCxnSpPr>
          <p:nvPr/>
        </p:nvCxnSpPr>
        <p:spPr>
          <a:xfrm>
            <a:off x="6890658" y="2396033"/>
            <a:ext cx="8224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90D00AAB-8935-4C8D-9F97-57A389818C99}"/>
              </a:ext>
            </a:extLst>
          </p:cNvPr>
          <p:cNvSpPr txBox="1"/>
          <p:nvPr/>
        </p:nvSpPr>
        <p:spPr>
          <a:xfrm>
            <a:off x="7814733" y="2183955"/>
            <a:ext cx="861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VDD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0E606D1-4EA7-45EB-86ED-0133813C3C1C}"/>
              </a:ext>
            </a:extLst>
          </p:cNvPr>
          <p:cNvSpPr txBox="1"/>
          <p:nvPr/>
        </p:nvSpPr>
        <p:spPr>
          <a:xfrm>
            <a:off x="2617693" y="1621071"/>
            <a:ext cx="2984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Arduino MKR </a:t>
            </a:r>
            <a:r>
              <a:rPr lang="en-US" altLang="zh-CN" dirty="0" err="1"/>
              <a:t>WiFi</a:t>
            </a:r>
            <a:r>
              <a:rPr lang="en-US" altLang="zh-CN" dirty="0"/>
              <a:t> 1010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5555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62C1FAEC-1ED2-4C2F-96BD-15700614015A}"/>
              </a:ext>
            </a:extLst>
          </p:cNvPr>
          <p:cNvSpPr/>
          <p:nvPr/>
        </p:nvSpPr>
        <p:spPr>
          <a:xfrm>
            <a:off x="3543499" y="3633885"/>
            <a:ext cx="4527364" cy="270388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B49E9A8-F6E0-420E-BCAE-AB6A9B7AEFF4}"/>
              </a:ext>
            </a:extLst>
          </p:cNvPr>
          <p:cNvSpPr/>
          <p:nvPr/>
        </p:nvSpPr>
        <p:spPr>
          <a:xfrm>
            <a:off x="2090959" y="3538028"/>
            <a:ext cx="2022764" cy="2895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E771ABF-2430-4712-9528-5B7059172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F0521E-89C0-4F9C-817A-F76863143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709" y="1437174"/>
            <a:ext cx="10314709" cy="972993"/>
          </a:xfrm>
        </p:spPr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全名为</a:t>
            </a:r>
            <a:r>
              <a:rPr lang="en-US" altLang="zh-CN" dirty="0"/>
              <a:t>Universal Serial BUS</a:t>
            </a:r>
          </a:p>
          <a:p>
            <a:endParaRPr lang="zh-CN" altLang="en-US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7F3EE41C-9817-4109-8354-166AB14C766B}"/>
              </a:ext>
            </a:extLst>
          </p:cNvPr>
          <p:cNvSpPr/>
          <p:nvPr/>
        </p:nvSpPr>
        <p:spPr>
          <a:xfrm flipV="1">
            <a:off x="3221173" y="42216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7FF7551D-8109-44C2-B623-B88098D87E00}"/>
              </a:ext>
            </a:extLst>
          </p:cNvPr>
          <p:cNvSpPr/>
          <p:nvPr/>
        </p:nvSpPr>
        <p:spPr>
          <a:xfrm flipV="1">
            <a:off x="3221172" y="46788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D25DEDF-87D9-49E2-9BB4-A139F21867A1}"/>
              </a:ext>
            </a:extLst>
          </p:cNvPr>
          <p:cNvSpPr/>
          <p:nvPr/>
        </p:nvSpPr>
        <p:spPr>
          <a:xfrm flipV="1">
            <a:off x="3221171" y="51360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1D0019C-664F-4F49-ADC0-F5954C97195E}"/>
              </a:ext>
            </a:extLst>
          </p:cNvPr>
          <p:cNvSpPr/>
          <p:nvPr/>
        </p:nvSpPr>
        <p:spPr>
          <a:xfrm flipV="1">
            <a:off x="3221786" y="55932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5148FE7-6DB7-4693-9B4F-CCDAA7948924}"/>
              </a:ext>
            </a:extLst>
          </p:cNvPr>
          <p:cNvSpPr txBox="1"/>
          <p:nvPr/>
        </p:nvSpPr>
        <p:spPr>
          <a:xfrm>
            <a:off x="2301361" y="4161541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16CB12-30EA-476B-8B16-9BB0822358DF}"/>
              </a:ext>
            </a:extLst>
          </p:cNvPr>
          <p:cNvSpPr txBox="1"/>
          <p:nvPr/>
        </p:nvSpPr>
        <p:spPr>
          <a:xfrm>
            <a:off x="2244008" y="4600619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DP(D+)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3CC6844-1C70-42BA-948E-DAD96B3D6C66}"/>
              </a:ext>
            </a:extLst>
          </p:cNvPr>
          <p:cNvSpPr txBox="1"/>
          <p:nvPr/>
        </p:nvSpPr>
        <p:spPr>
          <a:xfrm>
            <a:off x="2243323" y="5090981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DM(D-)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ABC85BC-3397-422B-B9A4-654A74E46633}"/>
              </a:ext>
            </a:extLst>
          </p:cNvPr>
          <p:cNvSpPr txBox="1"/>
          <p:nvPr/>
        </p:nvSpPr>
        <p:spPr>
          <a:xfrm>
            <a:off x="2391213" y="5530543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DBB2467-1E38-4B1C-901D-CDB380C05BD8}"/>
              </a:ext>
            </a:extLst>
          </p:cNvPr>
          <p:cNvSpPr txBox="1"/>
          <p:nvPr/>
        </p:nvSpPr>
        <p:spPr>
          <a:xfrm>
            <a:off x="2610198" y="3244334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261C9CC-C399-45E9-87D1-E25D02E86BEE}"/>
              </a:ext>
            </a:extLst>
          </p:cNvPr>
          <p:cNvSpPr/>
          <p:nvPr/>
        </p:nvSpPr>
        <p:spPr>
          <a:xfrm>
            <a:off x="7705397" y="3507844"/>
            <a:ext cx="2022764" cy="2895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F21F3A05-ABA8-452B-B561-BAF64FBE663B}"/>
              </a:ext>
            </a:extLst>
          </p:cNvPr>
          <p:cNvSpPr/>
          <p:nvPr/>
        </p:nvSpPr>
        <p:spPr>
          <a:xfrm flipV="1">
            <a:off x="8103906" y="42216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79093EA2-1EB1-41ED-B7FD-77D55EE3A2EE}"/>
              </a:ext>
            </a:extLst>
          </p:cNvPr>
          <p:cNvSpPr/>
          <p:nvPr/>
        </p:nvSpPr>
        <p:spPr>
          <a:xfrm flipV="1">
            <a:off x="8103905" y="46788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C7682186-DD71-4CE5-A2B2-CDFC79F9FD70}"/>
              </a:ext>
            </a:extLst>
          </p:cNvPr>
          <p:cNvSpPr/>
          <p:nvPr/>
        </p:nvSpPr>
        <p:spPr>
          <a:xfrm flipV="1">
            <a:off x="8103904" y="51360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4C7BD05F-B726-4ED5-A56E-2C96B314B2E6}"/>
              </a:ext>
            </a:extLst>
          </p:cNvPr>
          <p:cNvSpPr/>
          <p:nvPr/>
        </p:nvSpPr>
        <p:spPr>
          <a:xfrm flipV="1">
            <a:off x="8104519" y="55932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346AEBC-88A5-4A27-88A3-C66DB5F378AD}"/>
              </a:ext>
            </a:extLst>
          </p:cNvPr>
          <p:cNvSpPr txBox="1"/>
          <p:nvPr/>
        </p:nvSpPr>
        <p:spPr>
          <a:xfrm>
            <a:off x="8359682" y="4159082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8330AC5-6E5A-4DFC-ADDE-F6991802DFD7}"/>
              </a:ext>
            </a:extLst>
          </p:cNvPr>
          <p:cNvSpPr txBox="1"/>
          <p:nvPr/>
        </p:nvSpPr>
        <p:spPr>
          <a:xfrm>
            <a:off x="8512021" y="4598665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 (D+)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BB5AEE7-E97B-485B-BBB4-20DF9DC8220C}"/>
              </a:ext>
            </a:extLst>
          </p:cNvPr>
          <p:cNvSpPr txBox="1"/>
          <p:nvPr/>
        </p:nvSpPr>
        <p:spPr>
          <a:xfrm>
            <a:off x="8478938" y="5073482"/>
            <a:ext cx="1178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</a:t>
            </a:r>
            <a:r>
              <a:rPr lang="zh-CN" altLang="en-US" dirty="0"/>
              <a:t> </a:t>
            </a:r>
            <a:r>
              <a:rPr lang="en-US" altLang="zh-CN" dirty="0"/>
              <a:t>(D-)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1A02E46-C97B-4560-ABF9-11230D2482D5}"/>
              </a:ext>
            </a:extLst>
          </p:cNvPr>
          <p:cNvSpPr txBox="1"/>
          <p:nvPr/>
        </p:nvSpPr>
        <p:spPr>
          <a:xfrm>
            <a:off x="8478937" y="5530543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00498FD-34D2-430F-813C-0090380BE69E}"/>
              </a:ext>
            </a:extLst>
          </p:cNvPr>
          <p:cNvSpPr txBox="1"/>
          <p:nvPr/>
        </p:nvSpPr>
        <p:spPr>
          <a:xfrm>
            <a:off x="8209213" y="3138512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D9AF44A3-26F3-4362-B0D2-4E30A94248EA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3467088" y="4344125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87E1241B-9E45-464F-81BA-0E035B25696B}"/>
              </a:ext>
            </a:extLst>
          </p:cNvPr>
          <p:cNvCxnSpPr>
            <a:cxnSpLocks/>
          </p:cNvCxnSpPr>
          <p:nvPr/>
        </p:nvCxnSpPr>
        <p:spPr>
          <a:xfrm flipV="1">
            <a:off x="3467086" y="4785206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5EA4F5E4-EAF0-46E6-82A7-386F1D042BFF}"/>
              </a:ext>
            </a:extLst>
          </p:cNvPr>
          <p:cNvCxnSpPr>
            <a:cxnSpLocks/>
          </p:cNvCxnSpPr>
          <p:nvPr/>
        </p:nvCxnSpPr>
        <p:spPr>
          <a:xfrm flipV="1">
            <a:off x="3467086" y="5256972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A3757BF2-BEFC-4463-90BE-145A6083F58F}"/>
              </a:ext>
            </a:extLst>
          </p:cNvPr>
          <p:cNvCxnSpPr>
            <a:cxnSpLocks/>
          </p:cNvCxnSpPr>
          <p:nvPr/>
        </p:nvCxnSpPr>
        <p:spPr>
          <a:xfrm flipV="1">
            <a:off x="3455349" y="5699606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35F7E5E5-15FF-4D71-9D17-2C806A04051E}"/>
              </a:ext>
            </a:extLst>
          </p:cNvPr>
          <p:cNvSpPr txBox="1"/>
          <p:nvPr/>
        </p:nvSpPr>
        <p:spPr>
          <a:xfrm>
            <a:off x="5393521" y="3715665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线缆</a:t>
            </a:r>
          </a:p>
        </p:txBody>
      </p:sp>
      <p:sp>
        <p:nvSpPr>
          <p:cNvPr id="24" name="矩形: 单圆角 23">
            <a:extLst>
              <a:ext uri="{FF2B5EF4-FFF2-40B4-BE49-F238E27FC236}">
                <a16:creationId xmlns:a16="http://schemas.microsoft.com/office/drawing/2014/main" id="{565C55F8-FE9D-402B-A32F-B7DE7D1B631F}"/>
              </a:ext>
            </a:extLst>
          </p:cNvPr>
          <p:cNvSpPr/>
          <p:nvPr/>
        </p:nvSpPr>
        <p:spPr>
          <a:xfrm>
            <a:off x="6940555" y="3005902"/>
            <a:ext cx="289397" cy="972993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电阻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904F03C9-7DCA-4624-9A1C-71D6A0A2356F}"/>
              </a:ext>
            </a:extLst>
          </p:cNvPr>
          <p:cNvCxnSpPr>
            <a:cxnSpLocks/>
          </p:cNvCxnSpPr>
          <p:nvPr/>
        </p:nvCxnSpPr>
        <p:spPr>
          <a:xfrm>
            <a:off x="7085253" y="3978895"/>
            <a:ext cx="0" cy="81437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6" name="椭圆 35">
            <a:extLst>
              <a:ext uri="{FF2B5EF4-FFF2-40B4-BE49-F238E27FC236}">
                <a16:creationId xmlns:a16="http://schemas.microsoft.com/office/drawing/2014/main" id="{AE72E548-5FF8-4E15-B84B-287E59441CA6}"/>
              </a:ext>
            </a:extLst>
          </p:cNvPr>
          <p:cNvSpPr/>
          <p:nvPr/>
        </p:nvSpPr>
        <p:spPr>
          <a:xfrm flipV="1">
            <a:off x="7023774" y="4725474"/>
            <a:ext cx="122958" cy="13020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0ACB3050-EC80-4059-AF64-9F5968CE278C}"/>
              </a:ext>
            </a:extLst>
          </p:cNvPr>
          <p:cNvCxnSpPr>
            <a:cxnSpLocks/>
          </p:cNvCxnSpPr>
          <p:nvPr/>
        </p:nvCxnSpPr>
        <p:spPr>
          <a:xfrm>
            <a:off x="7085253" y="2191532"/>
            <a:ext cx="0" cy="81437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B587F073-F077-40E3-A07B-6E0DC31C8A05}"/>
              </a:ext>
            </a:extLst>
          </p:cNvPr>
          <p:cNvCxnSpPr>
            <a:cxnSpLocks/>
          </p:cNvCxnSpPr>
          <p:nvPr/>
        </p:nvCxnSpPr>
        <p:spPr>
          <a:xfrm>
            <a:off x="6889117" y="2191532"/>
            <a:ext cx="392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500DED24-008B-4371-96F6-9AD57D680AE3}"/>
              </a:ext>
            </a:extLst>
          </p:cNvPr>
          <p:cNvCxnSpPr>
            <a:cxnSpLocks/>
          </p:cNvCxnSpPr>
          <p:nvPr/>
        </p:nvCxnSpPr>
        <p:spPr>
          <a:xfrm>
            <a:off x="6982835" y="2100092"/>
            <a:ext cx="2079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F28BC8FB-670E-4793-A054-D695C695ABBB}"/>
              </a:ext>
            </a:extLst>
          </p:cNvPr>
          <p:cNvCxnSpPr>
            <a:cxnSpLocks/>
          </p:cNvCxnSpPr>
          <p:nvPr/>
        </p:nvCxnSpPr>
        <p:spPr>
          <a:xfrm>
            <a:off x="7061200" y="2028972"/>
            <a:ext cx="584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418288DA-4DE2-4719-8201-F08BC6AD7066}"/>
              </a:ext>
            </a:extLst>
          </p:cNvPr>
          <p:cNvSpPr txBox="1"/>
          <p:nvPr/>
        </p:nvSpPr>
        <p:spPr>
          <a:xfrm>
            <a:off x="7229952" y="1906878"/>
            <a:ext cx="72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8770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9F94850-BB05-41C4-978A-D26E5A229C82}"/>
              </a:ext>
            </a:extLst>
          </p:cNvPr>
          <p:cNvSpPr/>
          <p:nvPr/>
        </p:nvSpPr>
        <p:spPr>
          <a:xfrm>
            <a:off x="2003685" y="2021008"/>
            <a:ext cx="5948122" cy="38251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EF4221-6CCC-452D-AAE4-EAB6EB1DC6F7}"/>
              </a:ext>
            </a:extLst>
          </p:cNvPr>
          <p:cNvSpPr/>
          <p:nvPr/>
        </p:nvSpPr>
        <p:spPr>
          <a:xfrm>
            <a:off x="8112888" y="1355227"/>
            <a:ext cx="3420150" cy="48960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F4AC2FE-F9F1-42CD-8765-D3E7AE0B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08" y="29664"/>
            <a:ext cx="10515600" cy="1325563"/>
          </a:xfrm>
        </p:spPr>
        <p:txBody>
          <a:bodyPr/>
          <a:lstStyle/>
          <a:p>
            <a:r>
              <a:rPr lang="en-US" altLang="zh-CN" dirty="0"/>
              <a:t>OTG</a:t>
            </a:r>
            <a:r>
              <a:rPr lang="zh-CN" altLang="en-US" dirty="0"/>
              <a:t>电路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A60FA35-D828-4B59-96BE-CFB341309A0C}"/>
              </a:ext>
            </a:extLst>
          </p:cNvPr>
          <p:cNvSpPr/>
          <p:nvPr/>
        </p:nvSpPr>
        <p:spPr>
          <a:xfrm>
            <a:off x="6872906" y="2449210"/>
            <a:ext cx="2022764" cy="2895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手动操作 6">
            <a:extLst>
              <a:ext uri="{FF2B5EF4-FFF2-40B4-BE49-F238E27FC236}">
                <a16:creationId xmlns:a16="http://schemas.microsoft.com/office/drawing/2014/main" id="{9F6EF31A-8C4C-4F9D-B193-B41ABAB1484B}"/>
              </a:ext>
            </a:extLst>
          </p:cNvPr>
          <p:cNvSpPr/>
          <p:nvPr/>
        </p:nvSpPr>
        <p:spPr>
          <a:xfrm rot="16200000">
            <a:off x="-139023" y="3210112"/>
            <a:ext cx="4091782" cy="1517899"/>
          </a:xfrm>
          <a:prstGeom prst="flowChartManualOperation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A03C743F-0D1A-4DB6-B2B7-62EFFE7765C6}"/>
              </a:ext>
            </a:extLst>
          </p:cNvPr>
          <p:cNvSpPr/>
          <p:nvPr/>
        </p:nvSpPr>
        <p:spPr>
          <a:xfrm flipV="1">
            <a:off x="2003688" y="2722675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B176AA8-4058-4E77-BE17-7DC86D8BA483}"/>
              </a:ext>
            </a:extLst>
          </p:cNvPr>
          <p:cNvSpPr/>
          <p:nvPr/>
        </p:nvSpPr>
        <p:spPr>
          <a:xfrm flipV="1">
            <a:off x="2003687" y="3179875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7DB28FA8-5B4F-4B9F-9517-3136CF864FA9}"/>
              </a:ext>
            </a:extLst>
          </p:cNvPr>
          <p:cNvSpPr/>
          <p:nvPr/>
        </p:nvSpPr>
        <p:spPr>
          <a:xfrm flipV="1">
            <a:off x="2003686" y="3637075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AAEE36C-D1EE-44C5-9FA6-22070F290ADB}"/>
              </a:ext>
            </a:extLst>
          </p:cNvPr>
          <p:cNvSpPr/>
          <p:nvPr/>
        </p:nvSpPr>
        <p:spPr>
          <a:xfrm flipV="1">
            <a:off x="2004301" y="4094275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B1EE43F-358E-43A2-93C9-9D7467F85CC8}"/>
              </a:ext>
            </a:extLst>
          </p:cNvPr>
          <p:cNvSpPr/>
          <p:nvPr/>
        </p:nvSpPr>
        <p:spPr>
          <a:xfrm flipV="1">
            <a:off x="7212921" y="3092761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9F0F0E8-9FB5-4D77-8C96-871163EE0BFE}"/>
              </a:ext>
            </a:extLst>
          </p:cNvPr>
          <p:cNvSpPr/>
          <p:nvPr/>
        </p:nvSpPr>
        <p:spPr>
          <a:xfrm flipV="1">
            <a:off x="7212920" y="3549961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7E0F9C4-1C80-4430-98D6-53182072D204}"/>
              </a:ext>
            </a:extLst>
          </p:cNvPr>
          <p:cNvSpPr/>
          <p:nvPr/>
        </p:nvSpPr>
        <p:spPr>
          <a:xfrm flipV="1">
            <a:off x="7212919" y="4007161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0A07DBC4-1E39-4C84-AE34-E5597008B95E}"/>
              </a:ext>
            </a:extLst>
          </p:cNvPr>
          <p:cNvSpPr/>
          <p:nvPr/>
        </p:nvSpPr>
        <p:spPr>
          <a:xfrm flipV="1">
            <a:off x="7213534" y="4464361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A592B5FD-9686-43DE-B3FA-0BA0AA6E1B31}"/>
              </a:ext>
            </a:extLst>
          </p:cNvPr>
          <p:cNvSpPr/>
          <p:nvPr/>
        </p:nvSpPr>
        <p:spPr>
          <a:xfrm flipV="1">
            <a:off x="2003685" y="4709233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433FAF0-8F2C-44EA-865E-82DA21329A65}"/>
              </a:ext>
            </a:extLst>
          </p:cNvPr>
          <p:cNvSpPr txBox="1"/>
          <p:nvPr/>
        </p:nvSpPr>
        <p:spPr>
          <a:xfrm>
            <a:off x="7579488" y="2994832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590800B-C299-4F79-BAF1-4E3E32758ABD}"/>
              </a:ext>
            </a:extLst>
          </p:cNvPr>
          <p:cNvSpPr txBox="1"/>
          <p:nvPr/>
        </p:nvSpPr>
        <p:spPr>
          <a:xfrm>
            <a:off x="7587955" y="3476440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793B178-56F4-4886-A41E-A764241042F5}"/>
              </a:ext>
            </a:extLst>
          </p:cNvPr>
          <p:cNvSpPr txBox="1"/>
          <p:nvPr/>
        </p:nvSpPr>
        <p:spPr>
          <a:xfrm>
            <a:off x="7596422" y="3944554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9BB7A05-6BDC-4EE1-B877-9C4C4D735EBD}"/>
              </a:ext>
            </a:extLst>
          </p:cNvPr>
          <p:cNvSpPr txBox="1"/>
          <p:nvPr/>
        </p:nvSpPr>
        <p:spPr>
          <a:xfrm>
            <a:off x="7596422" y="4410625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86DAFA0-25C1-4360-98CE-EC3C3D29A391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2249605" y="2845111"/>
            <a:ext cx="4963316" cy="370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9555BB1F-85FA-434D-823E-270A456DCDA2}"/>
              </a:ext>
            </a:extLst>
          </p:cNvPr>
          <p:cNvCxnSpPr>
            <a:cxnSpLocks/>
            <a:stCxn id="9" idx="6"/>
            <a:endCxn id="13" idx="2"/>
          </p:cNvCxnSpPr>
          <p:nvPr/>
        </p:nvCxnSpPr>
        <p:spPr>
          <a:xfrm>
            <a:off x="2249604" y="3302311"/>
            <a:ext cx="4963316" cy="370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9C5120F9-4BC9-4072-AD6F-ED3223E7C4FA}"/>
              </a:ext>
            </a:extLst>
          </p:cNvPr>
          <p:cNvCxnSpPr>
            <a:cxnSpLocks/>
            <a:stCxn id="10" idx="6"/>
            <a:endCxn id="14" idx="2"/>
          </p:cNvCxnSpPr>
          <p:nvPr/>
        </p:nvCxnSpPr>
        <p:spPr>
          <a:xfrm>
            <a:off x="2249603" y="3759511"/>
            <a:ext cx="4963316" cy="370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11ADEE4B-E156-4CE3-BC95-0927F4677F41}"/>
              </a:ext>
            </a:extLst>
          </p:cNvPr>
          <p:cNvCxnSpPr>
            <a:cxnSpLocks/>
            <a:stCxn id="16" idx="6"/>
            <a:endCxn id="15" idx="2"/>
          </p:cNvCxnSpPr>
          <p:nvPr/>
        </p:nvCxnSpPr>
        <p:spPr>
          <a:xfrm flipV="1">
            <a:off x="2249602" y="4586797"/>
            <a:ext cx="4963932" cy="2448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5A597A5C-4831-485E-9096-E0383E44B25D}"/>
              </a:ext>
            </a:extLst>
          </p:cNvPr>
          <p:cNvSpPr txBox="1"/>
          <p:nvPr/>
        </p:nvSpPr>
        <p:spPr>
          <a:xfrm>
            <a:off x="1282250" y="2706036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D3F8BE3-B352-4D14-A8D7-15EAC7849190}"/>
              </a:ext>
            </a:extLst>
          </p:cNvPr>
          <p:cNvSpPr txBox="1"/>
          <p:nvPr/>
        </p:nvSpPr>
        <p:spPr>
          <a:xfrm>
            <a:off x="1290717" y="3187644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D+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6D715D11-7FAB-47DC-A0EF-C0B0F448C73C}"/>
              </a:ext>
            </a:extLst>
          </p:cNvPr>
          <p:cNvSpPr txBox="1"/>
          <p:nvPr/>
        </p:nvSpPr>
        <p:spPr>
          <a:xfrm>
            <a:off x="1299184" y="3655758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D-</a:t>
            </a:r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CF54D27-F61A-49E3-A68F-81F29BD972FE}"/>
              </a:ext>
            </a:extLst>
          </p:cNvPr>
          <p:cNvSpPr txBox="1"/>
          <p:nvPr/>
        </p:nvSpPr>
        <p:spPr>
          <a:xfrm>
            <a:off x="1147916" y="4646626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487C75FC-0C4C-4E31-9BAD-2229DD344F6A}"/>
              </a:ext>
            </a:extLst>
          </p:cNvPr>
          <p:cNvSpPr txBox="1"/>
          <p:nvPr/>
        </p:nvSpPr>
        <p:spPr>
          <a:xfrm>
            <a:off x="1341167" y="4056443"/>
            <a:ext cx="487762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ID</a:t>
            </a:r>
            <a:endParaRPr lang="zh-CN" altLang="en-US" dirty="0"/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95D3280D-AFBD-4FB2-AED8-D295EC917BC9}"/>
              </a:ext>
            </a:extLst>
          </p:cNvPr>
          <p:cNvCxnSpPr>
            <a:cxnSpLocks/>
            <a:stCxn id="11" idx="6"/>
          </p:cNvCxnSpPr>
          <p:nvPr/>
        </p:nvCxnSpPr>
        <p:spPr>
          <a:xfrm>
            <a:off x="2250218" y="4216711"/>
            <a:ext cx="1092550" cy="186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256CFF2E-E042-48EC-9639-311D4EC2507E}"/>
              </a:ext>
            </a:extLst>
          </p:cNvPr>
          <p:cNvCxnSpPr>
            <a:cxnSpLocks/>
          </p:cNvCxnSpPr>
          <p:nvPr/>
        </p:nvCxnSpPr>
        <p:spPr>
          <a:xfrm>
            <a:off x="3342768" y="4233350"/>
            <a:ext cx="0" cy="547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CD4AEEF1-039F-4DA4-8AA3-F7C31C5C06B5}"/>
              </a:ext>
            </a:extLst>
          </p:cNvPr>
          <p:cNvSpPr txBox="1"/>
          <p:nvPr/>
        </p:nvSpPr>
        <p:spPr>
          <a:xfrm>
            <a:off x="8121355" y="2111885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母口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F319BB3-A8A9-40F3-B8DA-6584ED3FE3ED}"/>
              </a:ext>
            </a:extLst>
          </p:cNvPr>
          <p:cNvSpPr txBox="1"/>
          <p:nvPr/>
        </p:nvSpPr>
        <p:spPr>
          <a:xfrm>
            <a:off x="8843838" y="1514872"/>
            <a:ext cx="2528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Arduino MKR </a:t>
            </a:r>
            <a:r>
              <a:rPr lang="en-US" altLang="zh-CN" dirty="0" err="1"/>
              <a:t>WiFi</a:t>
            </a:r>
            <a:r>
              <a:rPr lang="en-US" altLang="zh-CN" dirty="0"/>
              <a:t> 1010</a:t>
            </a:r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8F65FA9-AEC4-4393-97F0-B466B34F123B}"/>
              </a:ext>
            </a:extLst>
          </p:cNvPr>
          <p:cNvSpPr txBox="1"/>
          <p:nvPr/>
        </p:nvSpPr>
        <p:spPr>
          <a:xfrm>
            <a:off x="3713388" y="2162723"/>
            <a:ext cx="2528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OTG</a:t>
            </a:r>
            <a:r>
              <a:rPr lang="zh-CN" altLang="en-US" dirty="0"/>
              <a:t>数据线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4718A44-7FBC-4A63-9B84-4F03AD7D7F1E}"/>
              </a:ext>
            </a:extLst>
          </p:cNvPr>
          <p:cNvSpPr txBox="1"/>
          <p:nvPr/>
        </p:nvSpPr>
        <p:spPr>
          <a:xfrm>
            <a:off x="1157338" y="1442126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公口</a:t>
            </a:r>
          </a:p>
        </p:txBody>
      </p:sp>
    </p:spTree>
    <p:extLst>
      <p:ext uri="{BB962C8B-B14F-4D97-AF65-F5344CB8AC3E}">
        <p14:creationId xmlns:p14="http://schemas.microsoft.com/office/powerpoint/2010/main" val="35171220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C0D058B-5C99-44A6-91E2-16AA9B56C53C}"/>
              </a:ext>
            </a:extLst>
          </p:cNvPr>
          <p:cNvSpPr/>
          <p:nvPr/>
        </p:nvSpPr>
        <p:spPr>
          <a:xfrm>
            <a:off x="2549236" y="1735207"/>
            <a:ext cx="6248400" cy="5289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20F108-0DF7-4398-AD66-01188F73D6B5}"/>
              </a:ext>
            </a:extLst>
          </p:cNvPr>
          <p:cNvSpPr txBox="1"/>
          <p:nvPr/>
        </p:nvSpPr>
        <p:spPr>
          <a:xfrm>
            <a:off x="2881746" y="1861804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1BBCB9-A38D-48E7-948D-0DD06FB8C716}"/>
              </a:ext>
            </a:extLst>
          </p:cNvPr>
          <p:cNvSpPr txBox="1"/>
          <p:nvPr/>
        </p:nvSpPr>
        <p:spPr>
          <a:xfrm>
            <a:off x="9322569" y="4171340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9D14318-1DE1-453C-88F7-047E914DCA85}"/>
              </a:ext>
            </a:extLst>
          </p:cNvPr>
          <p:cNvSpPr txBox="1"/>
          <p:nvPr/>
        </p:nvSpPr>
        <p:spPr>
          <a:xfrm>
            <a:off x="9322569" y="4641123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01540DC-482E-46BB-9470-4348975E3B1D}"/>
              </a:ext>
            </a:extLst>
          </p:cNvPr>
          <p:cNvSpPr txBox="1"/>
          <p:nvPr/>
        </p:nvSpPr>
        <p:spPr>
          <a:xfrm>
            <a:off x="9322570" y="5076345"/>
            <a:ext cx="1309571" cy="370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SOF 1kHz</a:t>
            </a:r>
            <a:endParaRPr lang="zh-CN" altLang="en-US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E5EF4FF9-4823-4D7D-AE9E-6BD950947E82}"/>
              </a:ext>
            </a:extLst>
          </p:cNvPr>
          <p:cNvSpPr/>
          <p:nvPr/>
        </p:nvSpPr>
        <p:spPr>
          <a:xfrm>
            <a:off x="189617" y="2231890"/>
            <a:ext cx="1620982" cy="1017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SRAM</a:t>
            </a:r>
            <a:endParaRPr lang="zh-CN" altLang="en-US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AD9125B-50FF-4F3C-ACAD-822C6A9B8DB7}"/>
              </a:ext>
            </a:extLst>
          </p:cNvPr>
          <p:cNvSpPr/>
          <p:nvPr/>
        </p:nvSpPr>
        <p:spPr>
          <a:xfrm>
            <a:off x="231579" y="4541426"/>
            <a:ext cx="1620982" cy="1017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NVIC</a:t>
            </a:r>
            <a:r>
              <a:rPr lang="zh-CN" altLang="en-US" dirty="0"/>
              <a:t>中断控制器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9D400743-E871-44AE-860B-0FE7C1F02288}"/>
              </a:ext>
            </a:extLst>
          </p:cNvPr>
          <p:cNvSpPr/>
          <p:nvPr/>
        </p:nvSpPr>
        <p:spPr>
          <a:xfrm>
            <a:off x="231579" y="5727295"/>
            <a:ext cx="1620982" cy="1017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GCLK</a:t>
            </a:r>
            <a:r>
              <a:rPr lang="zh-CN" altLang="en-US" dirty="0"/>
              <a:t>通用时钟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6ACB2A2-4F79-425E-86DD-684917FF1B6A}"/>
              </a:ext>
            </a:extLst>
          </p:cNvPr>
          <p:cNvSpPr/>
          <p:nvPr/>
        </p:nvSpPr>
        <p:spPr>
          <a:xfrm>
            <a:off x="4572000" y="2231890"/>
            <a:ext cx="1676400" cy="935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AHB Master</a:t>
            </a:r>
            <a:r>
              <a:rPr lang="zh-CN" altLang="en-US" dirty="0"/>
              <a:t>高性能高速总线主模块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EF62FD5-8415-4371-A86B-B336C4F0EA5A}"/>
              </a:ext>
            </a:extLst>
          </p:cNvPr>
          <p:cNvSpPr/>
          <p:nvPr/>
        </p:nvSpPr>
        <p:spPr>
          <a:xfrm>
            <a:off x="4572000" y="3513249"/>
            <a:ext cx="1676400" cy="935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User Interface</a:t>
            </a:r>
            <a:r>
              <a:rPr lang="zh-CN" altLang="en-US" dirty="0"/>
              <a:t>用户接口</a:t>
            </a:r>
          </a:p>
        </p:txBody>
      </p:sp>
      <p:sp>
        <p:nvSpPr>
          <p:cNvPr id="18" name="箭头: 左右 17">
            <a:extLst>
              <a:ext uri="{FF2B5EF4-FFF2-40B4-BE49-F238E27FC236}">
                <a16:creationId xmlns:a16="http://schemas.microsoft.com/office/drawing/2014/main" id="{EAFC19F3-F3BA-4F9D-8AB4-F9139B3A8309}"/>
              </a:ext>
            </a:extLst>
          </p:cNvPr>
          <p:cNvSpPr/>
          <p:nvPr/>
        </p:nvSpPr>
        <p:spPr>
          <a:xfrm>
            <a:off x="1825992" y="2507673"/>
            <a:ext cx="2635172" cy="55418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</a:t>
            </a:r>
            <a:endParaRPr lang="zh-CN" altLang="en-US" dirty="0"/>
          </a:p>
        </p:txBody>
      </p:sp>
      <p:sp>
        <p:nvSpPr>
          <p:cNvPr id="19" name="箭头: 左右 18">
            <a:extLst>
              <a:ext uri="{FF2B5EF4-FFF2-40B4-BE49-F238E27FC236}">
                <a16:creationId xmlns:a16="http://schemas.microsoft.com/office/drawing/2014/main" id="{D4C33F97-6807-4783-BCAB-7C19D1EAB46D}"/>
              </a:ext>
            </a:extLst>
          </p:cNvPr>
          <p:cNvSpPr/>
          <p:nvPr/>
        </p:nvSpPr>
        <p:spPr>
          <a:xfrm>
            <a:off x="1825992" y="3617158"/>
            <a:ext cx="2635172" cy="55418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bus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94D0D5F-9ED9-4792-B6CB-9D3D2CAF8D61}"/>
              </a:ext>
            </a:extLst>
          </p:cNvPr>
          <p:cNvSpPr/>
          <p:nvPr/>
        </p:nvSpPr>
        <p:spPr>
          <a:xfrm>
            <a:off x="6483928" y="2231890"/>
            <a:ext cx="1676400" cy="44182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USB2.0</a:t>
            </a:r>
            <a:endParaRPr lang="zh-CN" altLang="en-US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2FF4174E-7571-4F63-BB44-51828A8B0D23}"/>
              </a:ext>
            </a:extLst>
          </p:cNvPr>
          <p:cNvSpPr/>
          <p:nvPr/>
        </p:nvSpPr>
        <p:spPr>
          <a:xfrm>
            <a:off x="9067758" y="4217668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48E088FA-5587-4D8F-ABEC-4FC6426C53C9}"/>
              </a:ext>
            </a:extLst>
          </p:cNvPr>
          <p:cNvSpPr/>
          <p:nvPr/>
        </p:nvSpPr>
        <p:spPr>
          <a:xfrm>
            <a:off x="9067757" y="4733697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313C9946-31C4-4250-A77F-B8379DCEF49F}"/>
              </a:ext>
            </a:extLst>
          </p:cNvPr>
          <p:cNvSpPr/>
          <p:nvPr/>
        </p:nvSpPr>
        <p:spPr>
          <a:xfrm>
            <a:off x="9096146" y="5209826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箭头: 上下 23">
            <a:extLst>
              <a:ext uri="{FF2B5EF4-FFF2-40B4-BE49-F238E27FC236}">
                <a16:creationId xmlns:a16="http://schemas.microsoft.com/office/drawing/2014/main" id="{83F67E50-641B-4C2A-8026-3E7789D5B991}"/>
              </a:ext>
            </a:extLst>
          </p:cNvPr>
          <p:cNvSpPr/>
          <p:nvPr/>
        </p:nvSpPr>
        <p:spPr>
          <a:xfrm>
            <a:off x="837398" y="3429000"/>
            <a:ext cx="514866" cy="100638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E1F02433-88A1-496C-9946-2E271EEA367A}"/>
              </a:ext>
            </a:extLst>
          </p:cNvPr>
          <p:cNvCxnSpPr>
            <a:stCxn id="15" idx="3"/>
          </p:cNvCxnSpPr>
          <p:nvPr/>
        </p:nvCxnSpPr>
        <p:spPr>
          <a:xfrm>
            <a:off x="1852561" y="6236107"/>
            <a:ext cx="4631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43B82C20-AB08-4FCF-A458-78FE9190923C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1852561" y="5050238"/>
            <a:ext cx="4631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9367350B-6FC9-4710-BD21-9F3243E727ED}"/>
              </a:ext>
            </a:extLst>
          </p:cNvPr>
          <p:cNvCxnSpPr>
            <a:cxnSpLocks/>
          </p:cNvCxnSpPr>
          <p:nvPr/>
        </p:nvCxnSpPr>
        <p:spPr>
          <a:xfrm flipH="1">
            <a:off x="8160328" y="4313883"/>
            <a:ext cx="95596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3F46D6C7-7577-4D1A-84D8-6AA5F1928BBA}"/>
              </a:ext>
            </a:extLst>
          </p:cNvPr>
          <p:cNvCxnSpPr>
            <a:cxnSpLocks/>
          </p:cNvCxnSpPr>
          <p:nvPr/>
        </p:nvCxnSpPr>
        <p:spPr>
          <a:xfrm flipH="1">
            <a:off x="8133004" y="4846904"/>
            <a:ext cx="95596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C4A9D1F8-272E-4764-BCFE-BF29FBEBA9C8}"/>
              </a:ext>
            </a:extLst>
          </p:cNvPr>
          <p:cNvCxnSpPr>
            <a:endCxn id="23" idx="2"/>
          </p:cNvCxnSpPr>
          <p:nvPr/>
        </p:nvCxnSpPr>
        <p:spPr>
          <a:xfrm>
            <a:off x="8160328" y="5318683"/>
            <a:ext cx="93581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9514DB8E-FC32-4CB2-B704-81EF082CB55D}"/>
              </a:ext>
            </a:extLst>
          </p:cNvPr>
          <p:cNvCxnSpPr>
            <a:cxnSpLocks/>
          </p:cNvCxnSpPr>
          <p:nvPr/>
        </p:nvCxnSpPr>
        <p:spPr>
          <a:xfrm flipH="1">
            <a:off x="6248400" y="4217668"/>
            <a:ext cx="23552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D3F5CBE5-8F93-4965-88E3-90AD3381820C}"/>
              </a:ext>
            </a:extLst>
          </p:cNvPr>
          <p:cNvCxnSpPr>
            <a:cxnSpLocks/>
          </p:cNvCxnSpPr>
          <p:nvPr/>
        </p:nvCxnSpPr>
        <p:spPr>
          <a:xfrm flipH="1">
            <a:off x="6261100" y="2551931"/>
            <a:ext cx="23552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连接符: 肘形 44">
            <a:extLst>
              <a:ext uri="{FF2B5EF4-FFF2-40B4-BE49-F238E27FC236}">
                <a16:creationId xmlns:a16="http://schemas.microsoft.com/office/drawing/2014/main" id="{A424D67E-223A-4E3A-BDA2-9FB33240DB9C}"/>
              </a:ext>
            </a:extLst>
          </p:cNvPr>
          <p:cNvCxnSpPr>
            <a:cxnSpLocks/>
          </p:cNvCxnSpPr>
          <p:nvPr/>
        </p:nvCxnSpPr>
        <p:spPr>
          <a:xfrm>
            <a:off x="6242050" y="2776893"/>
            <a:ext cx="12700" cy="1281359"/>
          </a:xfrm>
          <a:prstGeom prst="bentConnector3">
            <a:avLst>
              <a:gd name="adj1" fmla="val 1466661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4DAEF70C-1046-4A43-9373-CFFB517FD96F}"/>
              </a:ext>
            </a:extLst>
          </p:cNvPr>
          <p:cNvSpPr txBox="1"/>
          <p:nvPr/>
        </p:nvSpPr>
        <p:spPr>
          <a:xfrm>
            <a:off x="3592461" y="4588481"/>
            <a:ext cx="128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中断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12511E11-3289-4ED3-A0EB-A6009309EDC3}"/>
              </a:ext>
            </a:extLst>
          </p:cNvPr>
          <p:cNvSpPr txBox="1"/>
          <p:nvPr/>
        </p:nvSpPr>
        <p:spPr>
          <a:xfrm>
            <a:off x="3681361" y="6011333"/>
            <a:ext cx="128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时钟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A7683B07-A018-4E49-AAD3-1A9076B708C4}"/>
              </a:ext>
            </a:extLst>
          </p:cNvPr>
          <p:cNvSpPr txBox="1"/>
          <p:nvPr/>
        </p:nvSpPr>
        <p:spPr>
          <a:xfrm>
            <a:off x="-12575" y="3525436"/>
            <a:ext cx="8767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APB</a:t>
            </a:r>
            <a:r>
              <a:rPr lang="zh-CN" altLang="en-US" dirty="0"/>
              <a:t>低速外围总线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E09004F-D665-4CCE-8268-9B8F296B788A}"/>
              </a:ext>
            </a:extLst>
          </p:cNvPr>
          <p:cNvSpPr/>
          <p:nvPr/>
        </p:nvSpPr>
        <p:spPr>
          <a:xfrm>
            <a:off x="505290" y="2654614"/>
            <a:ext cx="1209866" cy="5541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AHB Slave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6BAD44A1-61E6-4C3B-B578-CF72FAB4460E}"/>
              </a:ext>
            </a:extLst>
          </p:cNvPr>
          <p:cNvSpPr txBox="1"/>
          <p:nvPr/>
        </p:nvSpPr>
        <p:spPr>
          <a:xfrm>
            <a:off x="467009" y="2261111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SRAM</a:t>
            </a:r>
            <a:endParaRPr lang="zh-CN" alt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5" name="标题 1">
            <a:extLst>
              <a:ext uri="{FF2B5EF4-FFF2-40B4-BE49-F238E27FC236}">
                <a16:creationId xmlns:a16="http://schemas.microsoft.com/office/drawing/2014/main" id="{0EC5C226-C5A5-4352-9529-4F52FE1AB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3175" y="72497"/>
            <a:ext cx="3546303" cy="1094572"/>
          </a:xfrm>
        </p:spPr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框图</a:t>
            </a: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3DD99DDF-42AC-4408-8CA7-718175FCD5BD}"/>
              </a:ext>
            </a:extLst>
          </p:cNvPr>
          <p:cNvCxnSpPr>
            <a:cxnSpLocks/>
          </p:cNvCxnSpPr>
          <p:nvPr/>
        </p:nvCxnSpPr>
        <p:spPr>
          <a:xfrm>
            <a:off x="7351059" y="1120587"/>
            <a:ext cx="0" cy="5903668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A3003C2D-6732-430B-B128-93C75B3DA1C4}"/>
              </a:ext>
            </a:extLst>
          </p:cNvPr>
          <p:cNvSpPr txBox="1"/>
          <p:nvPr/>
        </p:nvSpPr>
        <p:spPr>
          <a:xfrm>
            <a:off x="7575178" y="1301995"/>
            <a:ext cx="1757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时钟域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7E63BCEC-0B80-4357-B317-7A816283FA2B}"/>
              </a:ext>
            </a:extLst>
          </p:cNvPr>
          <p:cNvSpPr txBox="1"/>
          <p:nvPr/>
        </p:nvSpPr>
        <p:spPr>
          <a:xfrm>
            <a:off x="5818096" y="1278040"/>
            <a:ext cx="1757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系统时钟域</a:t>
            </a:r>
          </a:p>
        </p:txBody>
      </p:sp>
    </p:spTree>
    <p:extLst>
      <p:ext uri="{BB962C8B-B14F-4D97-AF65-F5344CB8AC3E}">
        <p14:creationId xmlns:p14="http://schemas.microsoft.com/office/powerpoint/2010/main" val="1880947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2E4544-D944-48B1-A9FA-2D604FAC0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FIFO</a:t>
            </a:r>
            <a:r>
              <a:rPr lang="zh-CN" altLang="en-US" dirty="0"/>
              <a:t>存储器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A048B61-03E6-4127-A6A8-9651FB0212FD}"/>
              </a:ext>
            </a:extLst>
          </p:cNvPr>
          <p:cNvSpPr/>
          <p:nvPr/>
        </p:nvSpPr>
        <p:spPr>
          <a:xfrm>
            <a:off x="1110343" y="2024743"/>
            <a:ext cx="1240971" cy="33636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CPU1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E3DDFF8-1AAE-407F-8AA2-CE6536D0BB67}"/>
              </a:ext>
            </a:extLst>
          </p:cNvPr>
          <p:cNvSpPr/>
          <p:nvPr/>
        </p:nvSpPr>
        <p:spPr>
          <a:xfrm>
            <a:off x="9897836" y="1981378"/>
            <a:ext cx="1240971" cy="33636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CPU2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E618043-8D85-4101-A5A0-29635A0A3B81}"/>
              </a:ext>
            </a:extLst>
          </p:cNvPr>
          <p:cNvSpPr/>
          <p:nvPr/>
        </p:nvSpPr>
        <p:spPr>
          <a:xfrm>
            <a:off x="4898572" y="2024743"/>
            <a:ext cx="2449285" cy="3363686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FIFO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5F319DF-7813-4EFF-8B46-0DFAD95545D0}"/>
              </a:ext>
            </a:extLst>
          </p:cNvPr>
          <p:cNvSpPr txBox="1"/>
          <p:nvPr/>
        </p:nvSpPr>
        <p:spPr>
          <a:xfrm>
            <a:off x="2524122" y="4519920"/>
            <a:ext cx="2400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FIFO</a:t>
            </a:r>
            <a:r>
              <a:rPr lang="zh-CN" altLang="en-US" dirty="0"/>
              <a:t>全满标志位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B926B8E-DE02-4377-BFCE-822488E795EE}"/>
              </a:ext>
            </a:extLst>
          </p:cNvPr>
          <p:cNvSpPr txBox="1"/>
          <p:nvPr/>
        </p:nvSpPr>
        <p:spPr>
          <a:xfrm>
            <a:off x="5029199" y="3554968"/>
            <a:ext cx="8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D-IN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5C4171-6B4F-407C-9F27-57A41C2627E0}"/>
              </a:ext>
            </a:extLst>
          </p:cNvPr>
          <p:cNvSpPr txBox="1"/>
          <p:nvPr/>
        </p:nvSpPr>
        <p:spPr>
          <a:xfrm>
            <a:off x="5045526" y="4752397"/>
            <a:ext cx="8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FF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9F9C077-6B4A-4B02-8915-A819FC21FD71}"/>
              </a:ext>
            </a:extLst>
          </p:cNvPr>
          <p:cNvSpPr txBox="1"/>
          <p:nvPr/>
        </p:nvSpPr>
        <p:spPr>
          <a:xfrm>
            <a:off x="6890661" y="2612571"/>
            <a:ext cx="8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5D0D91D-0DDA-4131-9A34-A8F48D3D4B3B}"/>
              </a:ext>
            </a:extLst>
          </p:cNvPr>
          <p:cNvSpPr txBox="1"/>
          <p:nvPr/>
        </p:nvSpPr>
        <p:spPr>
          <a:xfrm>
            <a:off x="6489244" y="3582965"/>
            <a:ext cx="1046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Q_OUT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03E41EF-1CDE-4B32-A202-7F27DE0B84D3}"/>
              </a:ext>
            </a:extLst>
          </p:cNvPr>
          <p:cNvSpPr txBox="1"/>
          <p:nvPr/>
        </p:nvSpPr>
        <p:spPr>
          <a:xfrm>
            <a:off x="6906987" y="4752397"/>
            <a:ext cx="8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EF</a:t>
            </a:r>
            <a:endParaRPr lang="zh-CN" altLang="en-US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64BA6872-F7E8-46CC-B87B-70C20646CB9A}"/>
              </a:ext>
            </a:extLst>
          </p:cNvPr>
          <p:cNvCxnSpPr>
            <a:cxnSpLocks/>
          </p:cNvCxnSpPr>
          <p:nvPr/>
        </p:nvCxnSpPr>
        <p:spPr>
          <a:xfrm>
            <a:off x="2351314" y="2754868"/>
            <a:ext cx="25472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E16A59BB-3804-4027-B3E9-C56BF4BD79F7}"/>
              </a:ext>
            </a:extLst>
          </p:cNvPr>
          <p:cNvCxnSpPr>
            <a:cxnSpLocks/>
          </p:cNvCxnSpPr>
          <p:nvPr/>
        </p:nvCxnSpPr>
        <p:spPr>
          <a:xfrm>
            <a:off x="2351314" y="3686770"/>
            <a:ext cx="25472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箭头: 右 16">
            <a:extLst>
              <a:ext uri="{FF2B5EF4-FFF2-40B4-BE49-F238E27FC236}">
                <a16:creationId xmlns:a16="http://schemas.microsoft.com/office/drawing/2014/main" id="{8D3F45FF-1719-4F0D-8867-48F140E75E8D}"/>
              </a:ext>
            </a:extLst>
          </p:cNvPr>
          <p:cNvSpPr/>
          <p:nvPr/>
        </p:nvSpPr>
        <p:spPr>
          <a:xfrm>
            <a:off x="2351314" y="3582965"/>
            <a:ext cx="2547258" cy="2270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9A5F5E15-4690-4916-B2E3-97A471FE8671}"/>
              </a:ext>
            </a:extLst>
          </p:cNvPr>
          <p:cNvCxnSpPr>
            <a:cxnSpLocks/>
          </p:cNvCxnSpPr>
          <p:nvPr/>
        </p:nvCxnSpPr>
        <p:spPr>
          <a:xfrm flipH="1">
            <a:off x="2351314" y="4954174"/>
            <a:ext cx="25472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9056845A-7614-46E8-86D5-DD91FBF48DC3}"/>
              </a:ext>
            </a:extLst>
          </p:cNvPr>
          <p:cNvCxnSpPr>
            <a:cxnSpLocks/>
          </p:cNvCxnSpPr>
          <p:nvPr/>
        </p:nvCxnSpPr>
        <p:spPr>
          <a:xfrm flipH="1">
            <a:off x="7336972" y="2608089"/>
            <a:ext cx="25472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箭头: 右 19">
            <a:extLst>
              <a:ext uri="{FF2B5EF4-FFF2-40B4-BE49-F238E27FC236}">
                <a16:creationId xmlns:a16="http://schemas.microsoft.com/office/drawing/2014/main" id="{94668384-B60E-4A0C-BE49-6005AADCCDB1}"/>
              </a:ext>
            </a:extLst>
          </p:cNvPr>
          <p:cNvSpPr/>
          <p:nvPr/>
        </p:nvSpPr>
        <p:spPr>
          <a:xfrm>
            <a:off x="7336972" y="3549703"/>
            <a:ext cx="2547258" cy="2270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8B24739-3424-476B-A580-20522075FF13}"/>
              </a:ext>
            </a:extLst>
          </p:cNvPr>
          <p:cNvCxnSpPr>
            <a:cxnSpLocks/>
          </p:cNvCxnSpPr>
          <p:nvPr/>
        </p:nvCxnSpPr>
        <p:spPr>
          <a:xfrm>
            <a:off x="7336972" y="4937063"/>
            <a:ext cx="25472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82B56D82-2152-4A09-B604-44B77DAE4760}"/>
              </a:ext>
            </a:extLst>
          </p:cNvPr>
          <p:cNvSpPr txBox="1"/>
          <p:nvPr/>
        </p:nvSpPr>
        <p:spPr>
          <a:xfrm>
            <a:off x="3037111" y="2334118"/>
            <a:ext cx="985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FIFO</a:t>
            </a:r>
            <a:r>
              <a:rPr lang="zh-CN" altLang="en-US" dirty="0"/>
              <a:t>写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D908EEA-8DBD-4D1B-AF0D-0C74A814ED14}"/>
              </a:ext>
            </a:extLst>
          </p:cNvPr>
          <p:cNvSpPr txBox="1"/>
          <p:nvPr/>
        </p:nvSpPr>
        <p:spPr>
          <a:xfrm>
            <a:off x="2999015" y="3224649"/>
            <a:ext cx="1240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数据输入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D002C7C-222C-46AD-83E9-6D27180CB9BC}"/>
              </a:ext>
            </a:extLst>
          </p:cNvPr>
          <p:cNvSpPr txBox="1"/>
          <p:nvPr/>
        </p:nvSpPr>
        <p:spPr>
          <a:xfrm>
            <a:off x="8029577" y="3152872"/>
            <a:ext cx="1240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数据输出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9B4771C-B852-4B28-94C0-EC1A168ED6B2}"/>
              </a:ext>
            </a:extLst>
          </p:cNvPr>
          <p:cNvSpPr txBox="1"/>
          <p:nvPr/>
        </p:nvSpPr>
        <p:spPr>
          <a:xfrm>
            <a:off x="5181600" y="2764971"/>
            <a:ext cx="8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3AC3A0A-9C26-40C9-AC66-E9F132439146}"/>
              </a:ext>
            </a:extLst>
          </p:cNvPr>
          <p:cNvSpPr txBox="1"/>
          <p:nvPr/>
        </p:nvSpPr>
        <p:spPr>
          <a:xfrm>
            <a:off x="8089449" y="2201618"/>
            <a:ext cx="2400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FIFO</a:t>
            </a:r>
            <a:r>
              <a:rPr lang="zh-CN" altLang="en-US" dirty="0"/>
              <a:t>读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95A83AB-D994-432C-8917-407082C463F9}"/>
              </a:ext>
            </a:extLst>
          </p:cNvPr>
          <p:cNvSpPr txBox="1"/>
          <p:nvPr/>
        </p:nvSpPr>
        <p:spPr>
          <a:xfrm>
            <a:off x="7920721" y="4618458"/>
            <a:ext cx="2400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FIFO</a:t>
            </a:r>
            <a:r>
              <a:rPr lang="zh-CN" altLang="en-US" dirty="0"/>
              <a:t>空标志位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E1BDB511-D7AF-40D2-8444-86C38367CDA6}"/>
              </a:ext>
            </a:extLst>
          </p:cNvPr>
          <p:cNvSpPr txBox="1"/>
          <p:nvPr/>
        </p:nvSpPr>
        <p:spPr>
          <a:xfrm>
            <a:off x="5686082" y="5052359"/>
            <a:ext cx="1117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RST</a:t>
            </a:r>
            <a:r>
              <a:rPr lang="zh-CN" altLang="en-US" dirty="0"/>
              <a:t>复位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D9D6C85-B153-4F2B-83CB-21982DE3F260}"/>
              </a:ext>
            </a:extLst>
          </p:cNvPr>
          <p:cNvCxnSpPr>
            <a:cxnSpLocks/>
            <a:endCxn id="28" idx="2"/>
          </p:cNvCxnSpPr>
          <p:nvPr/>
        </p:nvCxnSpPr>
        <p:spPr>
          <a:xfrm flipV="1">
            <a:off x="6244995" y="5421691"/>
            <a:ext cx="1" cy="11270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97422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2D5DA1-072A-4E5D-AF73-874E2D402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乒乓配置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138F60-C867-4B9B-AE42-F2D04F024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365" y="1942587"/>
            <a:ext cx="6469403" cy="33478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E255FA-04F1-424C-B971-6DBD8A4DA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717717"/>
            <a:ext cx="1135389" cy="47081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C465D3B-C765-4BA1-9EED-B99519FDD2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19" y="6387188"/>
            <a:ext cx="1272049" cy="3651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2A1761C-E659-4497-9D0C-703FFF17E4A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957" t="6791" r="10886" b="20990"/>
          <a:stretch/>
        </p:blipFill>
        <p:spPr>
          <a:xfrm>
            <a:off x="10042464" y="2288929"/>
            <a:ext cx="1135389" cy="49428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81C7425-93AF-4A2E-8610-F04CBD880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2464" y="4629145"/>
            <a:ext cx="1135389" cy="47081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9441AC7F-2E73-4E12-BA13-E3707220A8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2464" y="4158334"/>
            <a:ext cx="1135389" cy="47081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4F9FD1AC-673D-45AA-9C10-ACD66EEBBFFF}"/>
              </a:ext>
            </a:extLst>
          </p:cNvPr>
          <p:cNvSpPr txBox="1"/>
          <p:nvPr/>
        </p:nvSpPr>
        <p:spPr>
          <a:xfrm>
            <a:off x="2302329" y="5717717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数据包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0E65FEB-6860-48ED-9C93-FD82392DA6A6}"/>
              </a:ext>
            </a:extLst>
          </p:cNvPr>
          <p:cNvSpPr txBox="1"/>
          <p:nvPr/>
        </p:nvSpPr>
        <p:spPr>
          <a:xfrm>
            <a:off x="194922" y="4255860"/>
            <a:ext cx="2474232" cy="373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乒乓配置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CD92519-F18F-481B-9E90-ECEDE207C28B}"/>
              </a:ext>
            </a:extLst>
          </p:cNvPr>
          <p:cNvSpPr txBox="1"/>
          <p:nvPr/>
        </p:nvSpPr>
        <p:spPr>
          <a:xfrm>
            <a:off x="194922" y="2413881"/>
            <a:ext cx="3167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非乒乓配置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D74CA83-004B-4F10-9C89-EC1D1A594AC9}"/>
              </a:ext>
            </a:extLst>
          </p:cNvPr>
          <p:cNvSpPr txBox="1"/>
          <p:nvPr/>
        </p:nvSpPr>
        <p:spPr>
          <a:xfrm>
            <a:off x="2438400" y="6535381"/>
            <a:ext cx="3167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CPU</a:t>
            </a:r>
            <a:r>
              <a:rPr lang="zh-CN" altLang="en-US" dirty="0"/>
              <a:t>用于处理数据传输的时间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D416B32-8A67-4D15-8B00-34282782ED47}"/>
              </a:ext>
            </a:extLst>
          </p:cNvPr>
          <p:cNvSpPr txBox="1"/>
          <p:nvPr/>
        </p:nvSpPr>
        <p:spPr>
          <a:xfrm>
            <a:off x="9932277" y="1682952"/>
            <a:ext cx="3167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端点缓存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C196F61-35D4-429D-9908-D677A4154CDE}"/>
              </a:ext>
            </a:extLst>
          </p:cNvPr>
          <p:cNvSpPr txBox="1"/>
          <p:nvPr/>
        </p:nvSpPr>
        <p:spPr>
          <a:xfrm>
            <a:off x="9866518" y="3597010"/>
            <a:ext cx="3167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端点双重缓存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EC1DD27-8438-4D9D-841C-D2870F113635}"/>
              </a:ext>
            </a:extLst>
          </p:cNvPr>
          <p:cNvSpPr txBox="1"/>
          <p:nvPr/>
        </p:nvSpPr>
        <p:spPr>
          <a:xfrm>
            <a:off x="10127957" y="4202987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缓存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57F215A-51B7-4D41-9B29-0AC9EBA9D7E5}"/>
              </a:ext>
            </a:extLst>
          </p:cNvPr>
          <p:cNvSpPr txBox="1"/>
          <p:nvPr/>
        </p:nvSpPr>
        <p:spPr>
          <a:xfrm>
            <a:off x="10127957" y="4636471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缓存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7598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FE4847-BDDB-4086-82FD-5B5C6A64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162"/>
            <a:ext cx="10515600" cy="1325563"/>
          </a:xfrm>
        </p:spPr>
        <p:txBody>
          <a:bodyPr/>
          <a:lstStyle/>
          <a:p>
            <a:r>
              <a:rPr lang="zh-CN" altLang="en-US" dirty="0"/>
              <a:t>输出传输框图：从主机到从机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D5D921-DD0E-4E66-91BC-5A741E94B1C6}"/>
              </a:ext>
            </a:extLst>
          </p:cNvPr>
          <p:cNvSpPr/>
          <p:nvPr/>
        </p:nvSpPr>
        <p:spPr>
          <a:xfrm>
            <a:off x="416626" y="1543791"/>
            <a:ext cx="843148" cy="494908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EB0D550-9862-4814-848B-51C511B0B247}"/>
              </a:ext>
            </a:extLst>
          </p:cNvPr>
          <p:cNvSpPr/>
          <p:nvPr/>
        </p:nvSpPr>
        <p:spPr>
          <a:xfrm>
            <a:off x="8203925" y="2808521"/>
            <a:ext cx="2683823" cy="353919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182B3997-AC16-47F6-A0D2-AC953E2DA7FC}"/>
              </a:ext>
            </a:extLst>
          </p:cNvPr>
          <p:cNvSpPr/>
          <p:nvPr/>
        </p:nvSpPr>
        <p:spPr>
          <a:xfrm>
            <a:off x="5301622" y="3049040"/>
            <a:ext cx="2090057" cy="11400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单元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BDBA692-E2BD-43A1-809B-7BBB8B8959DF}"/>
              </a:ext>
            </a:extLst>
          </p:cNvPr>
          <p:cNvSpPr/>
          <p:nvPr/>
        </p:nvSpPr>
        <p:spPr>
          <a:xfrm>
            <a:off x="5276695" y="5342082"/>
            <a:ext cx="2090057" cy="11400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缓存区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C923090-5E39-4465-9CC6-1B8D9450F3AF}"/>
              </a:ext>
            </a:extLst>
          </p:cNvPr>
          <p:cNvSpPr txBox="1"/>
          <p:nvPr/>
        </p:nvSpPr>
        <p:spPr>
          <a:xfrm>
            <a:off x="8566117" y="684138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存储器地图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A7CF90B-56AC-470B-B9EF-7A25892D11F9}"/>
              </a:ext>
            </a:extLst>
          </p:cNvPr>
          <p:cNvSpPr/>
          <p:nvPr/>
        </p:nvSpPr>
        <p:spPr>
          <a:xfrm>
            <a:off x="8200055" y="1201443"/>
            <a:ext cx="2683823" cy="51622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I/O</a:t>
            </a:r>
            <a:r>
              <a:rPr lang="zh-CN" altLang="en-US" dirty="0"/>
              <a:t>寄存器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CC0D551-F89E-4719-88D1-BEE6EEAAFA48}"/>
              </a:ext>
            </a:extLst>
          </p:cNvPr>
          <p:cNvSpPr/>
          <p:nvPr/>
        </p:nvSpPr>
        <p:spPr>
          <a:xfrm>
            <a:off x="8203921" y="1674324"/>
            <a:ext cx="2683823" cy="51622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 I/O</a:t>
            </a:r>
            <a:r>
              <a:rPr lang="zh-CN" altLang="en-US" dirty="0"/>
              <a:t>寄存器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3B8E1BF-A2ED-4CEF-94E3-A896335744B4}"/>
              </a:ext>
            </a:extLst>
          </p:cNvPr>
          <p:cNvSpPr/>
          <p:nvPr/>
        </p:nvSpPr>
        <p:spPr>
          <a:xfrm>
            <a:off x="8203921" y="2790926"/>
            <a:ext cx="2683823" cy="5162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内置</a:t>
            </a:r>
            <a:r>
              <a:rPr lang="en-US" altLang="zh-CN" dirty="0"/>
              <a:t>RAM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86C4F03-15C7-43F4-AD0C-C882F09D3387}"/>
              </a:ext>
            </a:extLst>
          </p:cNvPr>
          <p:cNvSpPr/>
          <p:nvPr/>
        </p:nvSpPr>
        <p:spPr>
          <a:xfrm>
            <a:off x="8203921" y="3305477"/>
            <a:ext cx="2683823" cy="1037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端点描述符表格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AD3E21D-A39C-4D92-98DF-75090FA87CF3}"/>
              </a:ext>
            </a:extLst>
          </p:cNvPr>
          <p:cNvSpPr/>
          <p:nvPr/>
        </p:nvSpPr>
        <p:spPr>
          <a:xfrm>
            <a:off x="8200054" y="5804300"/>
            <a:ext cx="2683823" cy="51622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端点</a:t>
            </a:r>
            <a:r>
              <a:rPr lang="en-US" altLang="zh-CN" dirty="0"/>
              <a:t>1</a:t>
            </a:r>
            <a:r>
              <a:rPr lang="zh-CN" altLang="en-US" dirty="0"/>
              <a:t>数据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C1CFA5F-2CF6-4336-BB3C-E96DFF0116D6}"/>
              </a:ext>
            </a:extLst>
          </p:cNvPr>
          <p:cNvSpPr/>
          <p:nvPr/>
        </p:nvSpPr>
        <p:spPr>
          <a:xfrm>
            <a:off x="8206921" y="4885599"/>
            <a:ext cx="2683823" cy="51622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端点</a:t>
            </a:r>
            <a:r>
              <a:rPr lang="en-US" altLang="zh-CN" dirty="0"/>
              <a:t>2</a:t>
            </a:r>
            <a:r>
              <a:rPr lang="zh-CN" altLang="en-US" dirty="0"/>
              <a:t>数据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13892D-0C68-43C6-8D82-2EB6C8569FC7}"/>
              </a:ext>
            </a:extLst>
          </p:cNvPr>
          <p:cNvSpPr txBox="1"/>
          <p:nvPr/>
        </p:nvSpPr>
        <p:spPr>
          <a:xfrm>
            <a:off x="10964063" y="4069007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描述符地址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DA5DB769-11EF-4C40-B8A2-7F9EC6DC560A}"/>
              </a:ext>
            </a:extLst>
          </p:cNvPr>
          <p:cNvCxnSpPr>
            <a:stCxn id="11" idx="1"/>
            <a:endCxn id="13" idx="1"/>
          </p:cNvCxnSpPr>
          <p:nvPr/>
        </p:nvCxnSpPr>
        <p:spPr>
          <a:xfrm>
            <a:off x="8200055" y="1459557"/>
            <a:ext cx="3866" cy="1589483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EED1F744-CE9B-480A-8674-3A9271B66F97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>
            <a:off x="10883878" y="1459557"/>
            <a:ext cx="3866" cy="2364428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右大括号 22">
            <a:extLst>
              <a:ext uri="{FF2B5EF4-FFF2-40B4-BE49-F238E27FC236}">
                <a16:creationId xmlns:a16="http://schemas.microsoft.com/office/drawing/2014/main" id="{312EB86A-AA84-4906-A38B-12CC52C0A0FA}"/>
              </a:ext>
            </a:extLst>
          </p:cNvPr>
          <p:cNvSpPr/>
          <p:nvPr/>
        </p:nvSpPr>
        <p:spPr>
          <a:xfrm>
            <a:off x="10887744" y="2808521"/>
            <a:ext cx="466035" cy="347573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5298821-BE64-49F7-8EC8-2D9FCD84A525}"/>
              </a:ext>
            </a:extLst>
          </p:cNvPr>
          <p:cNvSpPr txBox="1"/>
          <p:nvPr/>
        </p:nvSpPr>
        <p:spPr>
          <a:xfrm>
            <a:off x="416626" y="1713244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主机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38D2ADB-983A-420E-A357-73913931C8FB}"/>
              </a:ext>
            </a:extLst>
          </p:cNvPr>
          <p:cNvSpPr/>
          <p:nvPr/>
        </p:nvSpPr>
        <p:spPr>
          <a:xfrm>
            <a:off x="1957450" y="3605293"/>
            <a:ext cx="401782" cy="142101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6A183E5-D5B3-4C33-B2AE-0F25D87CA559}"/>
              </a:ext>
            </a:extLst>
          </p:cNvPr>
          <p:cNvSpPr txBox="1"/>
          <p:nvPr/>
        </p:nvSpPr>
        <p:spPr>
          <a:xfrm>
            <a:off x="513075" y="5486814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EAE2293-7950-4751-86DF-15E0669B01D5}"/>
              </a:ext>
            </a:extLst>
          </p:cNvPr>
          <p:cNvSpPr txBox="1"/>
          <p:nvPr/>
        </p:nvSpPr>
        <p:spPr>
          <a:xfrm>
            <a:off x="513075" y="5856146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</a:t>
            </a:r>
            <a:endParaRPr lang="zh-CN" altLang="en-US" dirty="0"/>
          </a:p>
        </p:txBody>
      </p:sp>
      <p:sp>
        <p:nvSpPr>
          <p:cNvPr id="29" name="箭头: 左右 28">
            <a:extLst>
              <a:ext uri="{FF2B5EF4-FFF2-40B4-BE49-F238E27FC236}">
                <a16:creationId xmlns:a16="http://schemas.microsoft.com/office/drawing/2014/main" id="{B8658444-D253-40CE-ACB2-2B26AE2AC6AB}"/>
              </a:ext>
            </a:extLst>
          </p:cNvPr>
          <p:cNvSpPr/>
          <p:nvPr/>
        </p:nvSpPr>
        <p:spPr>
          <a:xfrm>
            <a:off x="1259774" y="5671480"/>
            <a:ext cx="3965534" cy="49405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8850293-6456-4C88-AE0D-2302B38096CE}"/>
              </a:ext>
            </a:extLst>
          </p:cNvPr>
          <p:cNvSpPr/>
          <p:nvPr/>
        </p:nvSpPr>
        <p:spPr>
          <a:xfrm>
            <a:off x="2472504" y="3600957"/>
            <a:ext cx="401782" cy="142535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</a:t>
            </a:r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0813050-EC3D-4DD3-AC6F-C937CD428FEB}"/>
              </a:ext>
            </a:extLst>
          </p:cNvPr>
          <p:cNvSpPr txBox="1"/>
          <p:nvPr/>
        </p:nvSpPr>
        <p:spPr>
          <a:xfrm>
            <a:off x="1902419" y="3035208"/>
            <a:ext cx="138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输出端点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F31FCCD3-E243-4C9F-9960-240E54E383B2}"/>
              </a:ext>
            </a:extLst>
          </p:cNvPr>
          <p:cNvSpPr/>
          <p:nvPr/>
        </p:nvSpPr>
        <p:spPr>
          <a:xfrm>
            <a:off x="3451900" y="3619125"/>
            <a:ext cx="401782" cy="142101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26CF06A-8E9C-4629-94FB-A1396B64A241}"/>
              </a:ext>
            </a:extLst>
          </p:cNvPr>
          <p:cNvSpPr/>
          <p:nvPr/>
        </p:nvSpPr>
        <p:spPr>
          <a:xfrm>
            <a:off x="3988076" y="3619055"/>
            <a:ext cx="401782" cy="143166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</a:t>
            </a:r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8A493C6-B3D1-483C-9921-5A6CACBCA000}"/>
              </a:ext>
            </a:extLst>
          </p:cNvPr>
          <p:cNvSpPr txBox="1"/>
          <p:nvPr/>
        </p:nvSpPr>
        <p:spPr>
          <a:xfrm>
            <a:off x="3396869" y="3049040"/>
            <a:ext cx="138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输出端点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箭头: 上下 43">
            <a:extLst>
              <a:ext uri="{FF2B5EF4-FFF2-40B4-BE49-F238E27FC236}">
                <a16:creationId xmlns:a16="http://schemas.microsoft.com/office/drawing/2014/main" id="{A7306103-1E7C-49CC-A080-690C602A09B3}"/>
              </a:ext>
            </a:extLst>
          </p:cNvPr>
          <p:cNvSpPr/>
          <p:nvPr/>
        </p:nvSpPr>
        <p:spPr>
          <a:xfrm>
            <a:off x="6196229" y="4189071"/>
            <a:ext cx="300842" cy="114003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箭头: 左右 44">
            <a:extLst>
              <a:ext uri="{FF2B5EF4-FFF2-40B4-BE49-F238E27FC236}">
                <a16:creationId xmlns:a16="http://schemas.microsoft.com/office/drawing/2014/main" id="{2472D5F9-BD51-45D8-A276-D0A5991C225D}"/>
              </a:ext>
            </a:extLst>
          </p:cNvPr>
          <p:cNvSpPr/>
          <p:nvPr/>
        </p:nvSpPr>
        <p:spPr>
          <a:xfrm>
            <a:off x="7380076" y="3404213"/>
            <a:ext cx="835448" cy="39012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箭头: 右 45">
            <a:extLst>
              <a:ext uri="{FF2B5EF4-FFF2-40B4-BE49-F238E27FC236}">
                <a16:creationId xmlns:a16="http://schemas.microsoft.com/office/drawing/2014/main" id="{72CF8EEB-65F1-40F3-B1F8-2FC364EF0C0D}"/>
              </a:ext>
            </a:extLst>
          </p:cNvPr>
          <p:cNvSpPr/>
          <p:nvPr/>
        </p:nvSpPr>
        <p:spPr>
          <a:xfrm>
            <a:off x="1815632" y="5097881"/>
            <a:ext cx="3038688" cy="268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29FBE0D7-6C3E-4552-982D-AFEE71F8EE0D}"/>
              </a:ext>
            </a:extLst>
          </p:cNvPr>
          <p:cNvCxnSpPr/>
          <p:nvPr/>
        </p:nvCxnSpPr>
        <p:spPr>
          <a:xfrm>
            <a:off x="1894890" y="6684021"/>
            <a:ext cx="27391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AAC03C35-125D-4F9E-8862-C9A83EE0D676}"/>
              </a:ext>
            </a:extLst>
          </p:cNvPr>
          <p:cNvSpPr txBox="1"/>
          <p:nvPr/>
        </p:nvSpPr>
        <p:spPr>
          <a:xfrm>
            <a:off x="2957941" y="6321538"/>
            <a:ext cx="138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时间</a:t>
            </a:r>
          </a:p>
        </p:txBody>
      </p:sp>
    </p:spTree>
    <p:extLst>
      <p:ext uri="{BB962C8B-B14F-4D97-AF65-F5344CB8AC3E}">
        <p14:creationId xmlns:p14="http://schemas.microsoft.com/office/powerpoint/2010/main" val="395412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374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7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37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37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2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324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3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75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324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5" grpId="0" animBg="1"/>
      <p:bldP spid="35" grpId="0" animBg="1"/>
      <p:bldP spid="37" grpId="0" animBg="1"/>
      <p:bldP spid="3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9496A8-308C-4AB2-93CC-906B4F814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987"/>
            <a:ext cx="10515600" cy="1325563"/>
          </a:xfrm>
        </p:spPr>
        <p:txBody>
          <a:bodyPr/>
          <a:lstStyle/>
          <a:p>
            <a:r>
              <a:rPr lang="zh-CN" altLang="en-US" dirty="0"/>
              <a:t>输入传输框图：从机到主机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94F21069-B8AC-4A73-BF87-5E7DD5290CA5}"/>
              </a:ext>
            </a:extLst>
          </p:cNvPr>
          <p:cNvSpPr/>
          <p:nvPr/>
        </p:nvSpPr>
        <p:spPr>
          <a:xfrm>
            <a:off x="416626" y="1543791"/>
            <a:ext cx="843148" cy="494908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CD03221-937A-4C44-92A7-3427D7F6DE30}"/>
              </a:ext>
            </a:extLst>
          </p:cNvPr>
          <p:cNvSpPr/>
          <p:nvPr/>
        </p:nvSpPr>
        <p:spPr>
          <a:xfrm>
            <a:off x="8203925" y="2808521"/>
            <a:ext cx="2683823" cy="353919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0905D10-2F7A-4747-9254-17A04E11DA74}"/>
              </a:ext>
            </a:extLst>
          </p:cNvPr>
          <p:cNvSpPr/>
          <p:nvPr/>
        </p:nvSpPr>
        <p:spPr>
          <a:xfrm>
            <a:off x="5301622" y="3049040"/>
            <a:ext cx="2090057" cy="11400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单元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A48F10B-8EDC-422D-AE51-5F87DFC0CF6B}"/>
              </a:ext>
            </a:extLst>
          </p:cNvPr>
          <p:cNvSpPr/>
          <p:nvPr/>
        </p:nvSpPr>
        <p:spPr>
          <a:xfrm>
            <a:off x="5276695" y="5342082"/>
            <a:ext cx="2090057" cy="11400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缓存区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58AB0B-0839-461F-B59E-C5BE94ABF873}"/>
              </a:ext>
            </a:extLst>
          </p:cNvPr>
          <p:cNvSpPr txBox="1"/>
          <p:nvPr/>
        </p:nvSpPr>
        <p:spPr>
          <a:xfrm>
            <a:off x="8566117" y="684138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存储器地图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82B832E-F64A-4A18-A439-5D2F0D1D46B4}"/>
              </a:ext>
            </a:extLst>
          </p:cNvPr>
          <p:cNvSpPr/>
          <p:nvPr/>
        </p:nvSpPr>
        <p:spPr>
          <a:xfrm>
            <a:off x="8217775" y="1121436"/>
            <a:ext cx="2683823" cy="51622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I/O</a:t>
            </a:r>
            <a:r>
              <a:rPr lang="zh-CN" altLang="en-US" dirty="0"/>
              <a:t>寄存器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12DABE6-E562-4D3B-B8F1-8621ACC2BA40}"/>
              </a:ext>
            </a:extLst>
          </p:cNvPr>
          <p:cNvSpPr/>
          <p:nvPr/>
        </p:nvSpPr>
        <p:spPr>
          <a:xfrm>
            <a:off x="8217775" y="1613841"/>
            <a:ext cx="2683823" cy="51622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 I/O</a:t>
            </a:r>
            <a:r>
              <a:rPr lang="zh-CN" altLang="en-US" dirty="0"/>
              <a:t>寄存器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19A9B1E-D836-442D-8257-B48C55A25A3E}"/>
              </a:ext>
            </a:extLst>
          </p:cNvPr>
          <p:cNvSpPr/>
          <p:nvPr/>
        </p:nvSpPr>
        <p:spPr>
          <a:xfrm>
            <a:off x="8203921" y="2790926"/>
            <a:ext cx="2683823" cy="5162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内置</a:t>
            </a:r>
            <a:r>
              <a:rPr lang="en-US" altLang="zh-CN" dirty="0"/>
              <a:t>RAM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1B09B9E-54D8-4CD0-9C0A-5B32F0B81B2D}"/>
              </a:ext>
            </a:extLst>
          </p:cNvPr>
          <p:cNvSpPr/>
          <p:nvPr/>
        </p:nvSpPr>
        <p:spPr>
          <a:xfrm>
            <a:off x="8203921" y="3968011"/>
            <a:ext cx="2683823" cy="1037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端点描述符表格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EACA5E-7743-4303-9D49-106D696A3821}"/>
              </a:ext>
            </a:extLst>
          </p:cNvPr>
          <p:cNvSpPr/>
          <p:nvPr/>
        </p:nvSpPr>
        <p:spPr>
          <a:xfrm>
            <a:off x="8217774" y="5116811"/>
            <a:ext cx="2683823" cy="51622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端点</a:t>
            </a:r>
            <a:r>
              <a:rPr lang="en-US" altLang="zh-CN" dirty="0"/>
              <a:t>1</a:t>
            </a:r>
            <a:r>
              <a:rPr lang="zh-CN" altLang="en-US" dirty="0"/>
              <a:t>数据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421F8F2-2631-4AE3-9C54-6E3E23EE9775}"/>
              </a:ext>
            </a:extLst>
          </p:cNvPr>
          <p:cNvSpPr txBox="1"/>
          <p:nvPr/>
        </p:nvSpPr>
        <p:spPr>
          <a:xfrm>
            <a:off x="10964063" y="4069007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描述符地址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B7204F3-6A95-4E5C-B8D4-16E8A6F87B02}"/>
              </a:ext>
            </a:extLst>
          </p:cNvPr>
          <p:cNvCxnSpPr>
            <a:stCxn id="9" idx="1"/>
            <a:endCxn id="11" idx="1"/>
          </p:cNvCxnSpPr>
          <p:nvPr/>
        </p:nvCxnSpPr>
        <p:spPr>
          <a:xfrm flipH="1">
            <a:off x="8203921" y="1379550"/>
            <a:ext cx="13854" cy="166949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10C7F6C1-3783-4415-9C0C-B3F912BC4BF5}"/>
              </a:ext>
            </a:extLst>
          </p:cNvPr>
          <p:cNvCxnSpPr>
            <a:cxnSpLocks/>
            <a:stCxn id="9" idx="3"/>
            <a:endCxn id="12" idx="3"/>
          </p:cNvCxnSpPr>
          <p:nvPr/>
        </p:nvCxnSpPr>
        <p:spPr>
          <a:xfrm flipH="1">
            <a:off x="10887744" y="1379550"/>
            <a:ext cx="13854" cy="3106969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右大括号 17">
            <a:extLst>
              <a:ext uri="{FF2B5EF4-FFF2-40B4-BE49-F238E27FC236}">
                <a16:creationId xmlns:a16="http://schemas.microsoft.com/office/drawing/2014/main" id="{91656C0B-FA04-4F0B-B10F-4C8104D7A441}"/>
              </a:ext>
            </a:extLst>
          </p:cNvPr>
          <p:cNvSpPr/>
          <p:nvPr/>
        </p:nvSpPr>
        <p:spPr>
          <a:xfrm>
            <a:off x="10887744" y="2808521"/>
            <a:ext cx="466035" cy="347573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D19B7FC-09EF-4E99-B1F2-4168E059FFC6}"/>
              </a:ext>
            </a:extLst>
          </p:cNvPr>
          <p:cNvSpPr txBox="1"/>
          <p:nvPr/>
        </p:nvSpPr>
        <p:spPr>
          <a:xfrm>
            <a:off x="416626" y="1713244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主机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76FE34A-35A8-4924-BC47-EDAE64550DD6}"/>
              </a:ext>
            </a:extLst>
          </p:cNvPr>
          <p:cNvSpPr/>
          <p:nvPr/>
        </p:nvSpPr>
        <p:spPr>
          <a:xfrm>
            <a:off x="1957450" y="3605293"/>
            <a:ext cx="401782" cy="142101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C82EFFB-2938-441C-8D61-13FBC2E1CE1A}"/>
              </a:ext>
            </a:extLst>
          </p:cNvPr>
          <p:cNvSpPr txBox="1"/>
          <p:nvPr/>
        </p:nvSpPr>
        <p:spPr>
          <a:xfrm>
            <a:off x="513075" y="5486814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8E8751F-4EB3-4E44-A757-22237D8A3145}"/>
              </a:ext>
            </a:extLst>
          </p:cNvPr>
          <p:cNvSpPr txBox="1"/>
          <p:nvPr/>
        </p:nvSpPr>
        <p:spPr>
          <a:xfrm>
            <a:off x="513075" y="5856146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</a:t>
            </a:r>
            <a:endParaRPr lang="zh-CN" altLang="en-US" dirty="0"/>
          </a:p>
        </p:txBody>
      </p:sp>
      <p:sp>
        <p:nvSpPr>
          <p:cNvPr id="23" name="箭头: 左右 22">
            <a:extLst>
              <a:ext uri="{FF2B5EF4-FFF2-40B4-BE49-F238E27FC236}">
                <a16:creationId xmlns:a16="http://schemas.microsoft.com/office/drawing/2014/main" id="{CA613396-A581-41F7-8C6F-986638AE982E}"/>
              </a:ext>
            </a:extLst>
          </p:cNvPr>
          <p:cNvSpPr/>
          <p:nvPr/>
        </p:nvSpPr>
        <p:spPr>
          <a:xfrm>
            <a:off x="1259774" y="5671480"/>
            <a:ext cx="3965534" cy="49405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365D091-D339-4EEA-BD15-417781AFB756}"/>
              </a:ext>
            </a:extLst>
          </p:cNvPr>
          <p:cNvSpPr/>
          <p:nvPr/>
        </p:nvSpPr>
        <p:spPr>
          <a:xfrm>
            <a:off x="2472504" y="3600957"/>
            <a:ext cx="401782" cy="142535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</a:t>
            </a:r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66DEBFE-9D6C-4A35-8DF2-3558847FED7C}"/>
              </a:ext>
            </a:extLst>
          </p:cNvPr>
          <p:cNvSpPr txBox="1"/>
          <p:nvPr/>
        </p:nvSpPr>
        <p:spPr>
          <a:xfrm>
            <a:off x="1902419" y="3035208"/>
            <a:ext cx="138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EBAA391-4CD3-4542-B932-20406CEA6EFA}"/>
              </a:ext>
            </a:extLst>
          </p:cNvPr>
          <p:cNvSpPr/>
          <p:nvPr/>
        </p:nvSpPr>
        <p:spPr>
          <a:xfrm>
            <a:off x="3451900" y="3619125"/>
            <a:ext cx="401782" cy="142101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39C52CC-940D-43F3-A414-A41011ED645B}"/>
              </a:ext>
            </a:extLst>
          </p:cNvPr>
          <p:cNvSpPr/>
          <p:nvPr/>
        </p:nvSpPr>
        <p:spPr>
          <a:xfrm>
            <a:off x="3988076" y="3619055"/>
            <a:ext cx="401782" cy="143166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</a:t>
            </a:r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D6DEEC4-6D68-4647-978A-C10EB50AD447}"/>
              </a:ext>
            </a:extLst>
          </p:cNvPr>
          <p:cNvSpPr txBox="1"/>
          <p:nvPr/>
        </p:nvSpPr>
        <p:spPr>
          <a:xfrm>
            <a:off x="3396869" y="3049040"/>
            <a:ext cx="138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9" name="箭头: 上下 28">
            <a:extLst>
              <a:ext uri="{FF2B5EF4-FFF2-40B4-BE49-F238E27FC236}">
                <a16:creationId xmlns:a16="http://schemas.microsoft.com/office/drawing/2014/main" id="{B2250E53-D368-4F7E-AA1D-8416FE6D2211}"/>
              </a:ext>
            </a:extLst>
          </p:cNvPr>
          <p:cNvSpPr/>
          <p:nvPr/>
        </p:nvSpPr>
        <p:spPr>
          <a:xfrm>
            <a:off x="6196229" y="4189071"/>
            <a:ext cx="300842" cy="114003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箭头: 左右 29">
            <a:extLst>
              <a:ext uri="{FF2B5EF4-FFF2-40B4-BE49-F238E27FC236}">
                <a16:creationId xmlns:a16="http://schemas.microsoft.com/office/drawing/2014/main" id="{1AF85184-3A9F-41F8-BBD4-84830E67912B}"/>
              </a:ext>
            </a:extLst>
          </p:cNvPr>
          <p:cNvSpPr/>
          <p:nvPr/>
        </p:nvSpPr>
        <p:spPr>
          <a:xfrm>
            <a:off x="7380076" y="3404213"/>
            <a:ext cx="835448" cy="39012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A1573260-3596-4E0C-A4D0-E3A783FBD256}"/>
              </a:ext>
            </a:extLst>
          </p:cNvPr>
          <p:cNvSpPr/>
          <p:nvPr/>
        </p:nvSpPr>
        <p:spPr>
          <a:xfrm flipH="1">
            <a:off x="1815632" y="5097881"/>
            <a:ext cx="3038688" cy="268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7AB17BD2-F949-4522-981E-AE138F789866}"/>
              </a:ext>
            </a:extLst>
          </p:cNvPr>
          <p:cNvSpPr/>
          <p:nvPr/>
        </p:nvSpPr>
        <p:spPr>
          <a:xfrm>
            <a:off x="5276695" y="1332503"/>
            <a:ext cx="2090057" cy="11400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CPU</a:t>
            </a:r>
            <a:endParaRPr lang="zh-CN" altLang="en-US" dirty="0"/>
          </a:p>
        </p:txBody>
      </p:sp>
      <p:sp>
        <p:nvSpPr>
          <p:cNvPr id="35" name="箭头: 左右 34">
            <a:extLst>
              <a:ext uri="{FF2B5EF4-FFF2-40B4-BE49-F238E27FC236}">
                <a16:creationId xmlns:a16="http://schemas.microsoft.com/office/drawing/2014/main" id="{326EA583-85EE-4561-80C2-73DA011C1274}"/>
              </a:ext>
            </a:extLst>
          </p:cNvPr>
          <p:cNvSpPr/>
          <p:nvPr/>
        </p:nvSpPr>
        <p:spPr>
          <a:xfrm>
            <a:off x="7355149" y="1687676"/>
            <a:ext cx="835448" cy="39012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E7214B5-B780-47C8-8D85-B7B62F9AA7BE}"/>
              </a:ext>
            </a:extLst>
          </p:cNvPr>
          <p:cNvSpPr/>
          <p:nvPr/>
        </p:nvSpPr>
        <p:spPr>
          <a:xfrm>
            <a:off x="1519257" y="6339424"/>
            <a:ext cx="1389699" cy="3069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TokenIN</a:t>
            </a:r>
            <a:endParaRPr lang="zh-CN" altLang="en-US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76078D26-08BC-4CAA-A558-C1F4308382F5}"/>
              </a:ext>
            </a:extLst>
          </p:cNvPr>
          <p:cNvSpPr/>
          <p:nvPr/>
        </p:nvSpPr>
        <p:spPr>
          <a:xfrm>
            <a:off x="3437149" y="6339424"/>
            <a:ext cx="1389699" cy="3069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TokenIN</a:t>
            </a:r>
            <a:endParaRPr lang="zh-CN" altLang="en-US" dirty="0"/>
          </a:p>
        </p:txBody>
      </p:sp>
      <p:sp>
        <p:nvSpPr>
          <p:cNvPr id="41" name="箭头: 右 40">
            <a:extLst>
              <a:ext uri="{FF2B5EF4-FFF2-40B4-BE49-F238E27FC236}">
                <a16:creationId xmlns:a16="http://schemas.microsoft.com/office/drawing/2014/main" id="{87245F9B-644E-4F53-AAC6-0857568B5442}"/>
              </a:ext>
            </a:extLst>
          </p:cNvPr>
          <p:cNvSpPr/>
          <p:nvPr/>
        </p:nvSpPr>
        <p:spPr>
          <a:xfrm>
            <a:off x="1683549" y="6594810"/>
            <a:ext cx="3038688" cy="268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0D508EAF-E25B-46FE-B338-AC8C92C4BE90}"/>
              </a:ext>
            </a:extLst>
          </p:cNvPr>
          <p:cNvCxnSpPr>
            <a:cxnSpLocks/>
          </p:cNvCxnSpPr>
          <p:nvPr/>
        </p:nvCxnSpPr>
        <p:spPr>
          <a:xfrm>
            <a:off x="2002171" y="1770759"/>
            <a:ext cx="27391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7655A4F0-8BAF-47B1-92A0-416E4139079D}"/>
              </a:ext>
            </a:extLst>
          </p:cNvPr>
          <p:cNvSpPr txBox="1"/>
          <p:nvPr/>
        </p:nvSpPr>
        <p:spPr>
          <a:xfrm>
            <a:off x="3065222" y="1408276"/>
            <a:ext cx="138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时间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4219529C-E720-4BDC-BC69-AF47CCD8C277}"/>
              </a:ext>
            </a:extLst>
          </p:cNvPr>
          <p:cNvSpPr txBox="1"/>
          <p:nvPr/>
        </p:nvSpPr>
        <p:spPr>
          <a:xfrm>
            <a:off x="2082954" y="6002939"/>
            <a:ext cx="138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35F2751A-A637-4547-B429-30DCF12DF8B9}"/>
              </a:ext>
            </a:extLst>
          </p:cNvPr>
          <p:cNvSpPr txBox="1"/>
          <p:nvPr/>
        </p:nvSpPr>
        <p:spPr>
          <a:xfrm>
            <a:off x="3437149" y="6016771"/>
            <a:ext cx="138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A420181-2111-4BD5-A1EA-7BCEE8590974}"/>
              </a:ext>
            </a:extLst>
          </p:cNvPr>
          <p:cNvSpPr/>
          <p:nvPr/>
        </p:nvSpPr>
        <p:spPr>
          <a:xfrm>
            <a:off x="8201669" y="5744825"/>
            <a:ext cx="2683823" cy="51622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端点</a:t>
            </a:r>
            <a:r>
              <a:rPr lang="en-US" altLang="zh-CN" dirty="0"/>
              <a:t>2</a:t>
            </a:r>
            <a:r>
              <a:rPr lang="zh-CN" altLang="en-US" dirty="0"/>
              <a:t>数据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7A984943-B37A-43AE-8AE1-1B0BA3FF5155}"/>
              </a:ext>
            </a:extLst>
          </p:cNvPr>
          <p:cNvSpPr/>
          <p:nvPr/>
        </p:nvSpPr>
        <p:spPr>
          <a:xfrm>
            <a:off x="8201669" y="3330040"/>
            <a:ext cx="2683823" cy="51622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端点</a:t>
            </a:r>
            <a:r>
              <a:rPr lang="en-US" altLang="zh-CN" dirty="0"/>
              <a:t>1</a:t>
            </a:r>
            <a:r>
              <a:rPr lang="zh-CN" altLang="en-US" dirty="0"/>
              <a:t>数据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B32993E-FA09-4B4C-847D-7F3B8083F425}"/>
              </a:ext>
            </a:extLst>
          </p:cNvPr>
          <p:cNvSpPr/>
          <p:nvPr/>
        </p:nvSpPr>
        <p:spPr>
          <a:xfrm>
            <a:off x="8217774" y="3337719"/>
            <a:ext cx="2683823" cy="51622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端点</a:t>
            </a:r>
            <a:r>
              <a:rPr lang="en-US" altLang="zh-CN" dirty="0"/>
              <a:t>2</a:t>
            </a:r>
            <a:r>
              <a:rPr lang="zh-CN" altLang="en-US" dirty="0"/>
              <a:t>数据</a:t>
            </a:r>
          </a:p>
        </p:txBody>
      </p:sp>
    </p:spTree>
    <p:extLst>
      <p:ext uri="{BB962C8B-B14F-4D97-AF65-F5344CB8AC3E}">
        <p14:creationId xmlns:p14="http://schemas.microsoft.com/office/powerpoint/2010/main" val="403321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75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7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7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25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250"/>
                            </p:stCondLst>
                            <p:childTnLst>
                              <p:par>
                                <p:cTn id="2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25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25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 animBg="1"/>
      <p:bldP spid="24" grpId="0" animBg="1"/>
      <p:bldP spid="26" grpId="0" animBg="1"/>
      <p:bldP spid="27" grpId="0" animBg="1"/>
      <p:bldP spid="39" grpId="0" animBg="1"/>
      <p:bldP spid="40" grpId="0" animBg="1"/>
      <p:bldP spid="46" grpId="0" animBg="1"/>
      <p:bldP spid="47" grpId="0" animBg="1"/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F19461-ADD0-4222-A0F0-569ACDF42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3175" y="72497"/>
            <a:ext cx="3546303" cy="1094572"/>
          </a:xfrm>
        </p:spPr>
        <p:txBody>
          <a:bodyPr/>
          <a:lstStyle/>
          <a:p>
            <a:r>
              <a:rPr lang="zh-CN" altLang="en-US" dirty="0"/>
              <a:t>实物接线图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CC1827A-37A4-4C32-8172-97C21034B1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0" r="20577"/>
          <a:stretch/>
        </p:blipFill>
        <p:spPr bwMode="auto">
          <a:xfrm>
            <a:off x="10333252" y="1593850"/>
            <a:ext cx="1246907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rduino MKR WiFi 1010">
            <a:extLst>
              <a:ext uri="{FF2B5EF4-FFF2-40B4-BE49-F238E27FC236}">
                <a16:creationId xmlns:a16="http://schemas.microsoft.com/office/drawing/2014/main" id="{37D1D7BF-C5E0-4563-8C1D-310C819773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9" t="26715" r="5037" b="26741"/>
          <a:stretch/>
        </p:blipFill>
        <p:spPr bwMode="auto">
          <a:xfrm rot="10800000">
            <a:off x="781188" y="1768781"/>
            <a:ext cx="3215723" cy="1387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AF410A3-4B35-416D-9393-64C9E833F5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6641174" y="1371588"/>
            <a:ext cx="1009702" cy="2286117"/>
          </a:xfrm>
          <a:prstGeom prst="rect">
            <a:avLst/>
          </a:prstGeom>
        </p:spPr>
      </p:pic>
      <p:sp>
        <p:nvSpPr>
          <p:cNvPr id="15" name="箭头: 左右 14">
            <a:extLst>
              <a:ext uri="{FF2B5EF4-FFF2-40B4-BE49-F238E27FC236}">
                <a16:creationId xmlns:a16="http://schemas.microsoft.com/office/drawing/2014/main" id="{8A6DCD99-388B-422E-9305-EA376E1B71D8}"/>
              </a:ext>
            </a:extLst>
          </p:cNvPr>
          <p:cNvSpPr/>
          <p:nvPr/>
        </p:nvSpPr>
        <p:spPr>
          <a:xfrm>
            <a:off x="8445559" y="2368597"/>
            <a:ext cx="1574741" cy="2921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左右 15">
            <a:extLst>
              <a:ext uri="{FF2B5EF4-FFF2-40B4-BE49-F238E27FC236}">
                <a16:creationId xmlns:a16="http://schemas.microsoft.com/office/drawing/2014/main" id="{C12ABEDC-7070-4C24-AB26-684BA213F228}"/>
              </a:ext>
            </a:extLst>
          </p:cNvPr>
          <p:cNvSpPr/>
          <p:nvPr/>
        </p:nvSpPr>
        <p:spPr>
          <a:xfrm>
            <a:off x="4226156" y="2368596"/>
            <a:ext cx="1574741" cy="2921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08A4D0E1-B2BB-44B2-92B5-9DD0EA38BE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6403" y="4619529"/>
            <a:ext cx="2787793" cy="1873346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48598E0-058A-4469-B156-EBE4F619B257}"/>
              </a:ext>
            </a:extLst>
          </p:cNvPr>
          <p:cNvSpPr/>
          <p:nvPr/>
        </p:nvSpPr>
        <p:spPr>
          <a:xfrm>
            <a:off x="1092200" y="5025929"/>
            <a:ext cx="2184400" cy="115897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5V</a:t>
            </a:r>
            <a:r>
              <a:rPr lang="zh-CN" altLang="en-US" dirty="0"/>
              <a:t>电源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DF254805-C3D3-459A-A943-A54A94FC47D3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4089400" y="3338604"/>
            <a:ext cx="4537003" cy="2217598"/>
          </a:xfrm>
          <a:prstGeom prst="straightConnector1">
            <a:avLst/>
          </a:prstGeom>
          <a:ln w="57150">
            <a:prstDash val="lg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箭头: 上 22">
            <a:extLst>
              <a:ext uri="{FF2B5EF4-FFF2-40B4-BE49-F238E27FC236}">
                <a16:creationId xmlns:a16="http://schemas.microsoft.com/office/drawing/2014/main" id="{86D03D1B-858C-4EC7-B64B-9A33A3D93120}"/>
              </a:ext>
            </a:extLst>
          </p:cNvPr>
          <p:cNvSpPr/>
          <p:nvPr/>
        </p:nvSpPr>
        <p:spPr>
          <a:xfrm>
            <a:off x="2057400" y="3338604"/>
            <a:ext cx="304800" cy="1525496"/>
          </a:xfrm>
          <a:prstGeom prst="up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797A4BA-DBDA-4900-BBB2-D31A91A262A6}"/>
              </a:ext>
            </a:extLst>
          </p:cNvPr>
          <p:cNvSpPr txBox="1"/>
          <p:nvPr/>
        </p:nvSpPr>
        <p:spPr>
          <a:xfrm>
            <a:off x="6718300" y="1486175"/>
            <a:ext cx="1476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OTG</a:t>
            </a:r>
            <a:r>
              <a:rPr lang="zh-CN" altLang="en-US" dirty="0"/>
              <a:t>转换头</a:t>
            </a:r>
            <a:r>
              <a:rPr lang="en-US" altLang="zh-CN" dirty="0"/>
              <a:t>·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5CF9F96-F4E9-4C55-A636-7850558B9377}"/>
              </a:ext>
            </a:extLst>
          </p:cNvPr>
          <p:cNvSpPr txBox="1"/>
          <p:nvPr/>
        </p:nvSpPr>
        <p:spPr>
          <a:xfrm>
            <a:off x="8734711" y="1768781"/>
            <a:ext cx="1246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数据传输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C00072-3389-415F-8285-D5277A9AC6C8}"/>
              </a:ext>
            </a:extLst>
          </p:cNvPr>
          <p:cNvSpPr txBox="1"/>
          <p:nvPr/>
        </p:nvSpPr>
        <p:spPr>
          <a:xfrm>
            <a:off x="4454656" y="1879668"/>
            <a:ext cx="1246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数据传输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1635165-6466-408B-8025-01DEFAEA3F53}"/>
              </a:ext>
            </a:extLst>
          </p:cNvPr>
          <p:cNvSpPr txBox="1"/>
          <p:nvPr/>
        </p:nvSpPr>
        <p:spPr>
          <a:xfrm>
            <a:off x="6522571" y="3916686"/>
            <a:ext cx="1246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无线传输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96357CC-4980-4BB3-868A-E475C8666307}"/>
              </a:ext>
            </a:extLst>
          </p:cNvPr>
          <p:cNvSpPr txBox="1"/>
          <p:nvPr/>
        </p:nvSpPr>
        <p:spPr>
          <a:xfrm>
            <a:off x="2509189" y="3916686"/>
            <a:ext cx="1246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电源供应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AD8A5EE-6F53-4C23-8A10-A3C632D3F9BA}"/>
              </a:ext>
            </a:extLst>
          </p:cNvPr>
          <p:cNvSpPr txBox="1"/>
          <p:nvPr/>
        </p:nvSpPr>
        <p:spPr>
          <a:xfrm>
            <a:off x="10020300" y="1131287"/>
            <a:ext cx="181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北阳激光雷达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4FE9213-B1A8-44E2-8200-9256668FAEB7}"/>
              </a:ext>
            </a:extLst>
          </p:cNvPr>
          <p:cNvSpPr txBox="1"/>
          <p:nvPr/>
        </p:nvSpPr>
        <p:spPr>
          <a:xfrm>
            <a:off x="899394" y="1153038"/>
            <a:ext cx="2620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Arduino MKR </a:t>
            </a:r>
            <a:r>
              <a:rPr lang="en-US" altLang="zh-CN" dirty="0" err="1"/>
              <a:t>WiFi</a:t>
            </a:r>
            <a:r>
              <a:rPr lang="en-US" altLang="zh-CN" dirty="0"/>
              <a:t> 1010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4802C66-1F3B-41F6-A016-BBAABE63A2D2}"/>
              </a:ext>
            </a:extLst>
          </p:cNvPr>
          <p:cNvSpPr txBox="1"/>
          <p:nvPr/>
        </p:nvSpPr>
        <p:spPr>
          <a:xfrm>
            <a:off x="9764059" y="4012638"/>
            <a:ext cx="181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70003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96CB2D-842B-4019-9034-8A3429A7D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无线通信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938697-A053-410C-8B78-409793F03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Arduino MKR </a:t>
            </a:r>
            <a:r>
              <a:rPr lang="en-US" altLang="zh-CN" dirty="0" err="1"/>
              <a:t>WiFi</a:t>
            </a:r>
            <a:r>
              <a:rPr lang="en-US" altLang="zh-CN" dirty="0"/>
              <a:t> 1010 </a:t>
            </a:r>
            <a:r>
              <a:rPr lang="zh-CN" altLang="en-US" dirty="0"/>
              <a:t>无线功能</a:t>
            </a:r>
            <a:endParaRPr lang="en-US" altLang="zh-CN" dirty="0"/>
          </a:p>
          <a:p>
            <a:r>
              <a:rPr lang="zh-CN" altLang="en-US" dirty="0"/>
              <a:t>配置热点（</a:t>
            </a:r>
            <a:r>
              <a:rPr lang="en-US" altLang="zh-CN" dirty="0"/>
              <a:t>AP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配置</a:t>
            </a:r>
            <a:r>
              <a:rPr lang="en-US" altLang="zh-CN" dirty="0"/>
              <a:t>TCP Server</a:t>
            </a:r>
          </a:p>
          <a:p>
            <a:r>
              <a:rPr lang="zh-CN" altLang="en-US" dirty="0"/>
              <a:t>配置</a:t>
            </a:r>
            <a:r>
              <a:rPr lang="en-US" altLang="zh-CN" dirty="0"/>
              <a:t>TCP Client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29725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A6DD4132-E1D9-4B94-A662-EF398ECBC93A}"/>
              </a:ext>
            </a:extLst>
          </p:cNvPr>
          <p:cNvSpPr/>
          <p:nvPr/>
        </p:nvSpPr>
        <p:spPr>
          <a:xfrm>
            <a:off x="304800" y="3593451"/>
            <a:ext cx="10016837" cy="24055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应用（</a:t>
            </a:r>
            <a:r>
              <a:rPr lang="en-US" altLang="zh-CN" dirty="0"/>
              <a:t>application</a:t>
            </a:r>
            <a:r>
              <a:rPr lang="zh-CN" altLang="en-US" dirty="0"/>
              <a:t>）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E343D13C-676D-4E87-B773-7201081AD34E}"/>
              </a:ext>
            </a:extLst>
          </p:cNvPr>
          <p:cNvSpPr/>
          <p:nvPr/>
        </p:nvSpPr>
        <p:spPr>
          <a:xfrm>
            <a:off x="7914409" y="3797155"/>
            <a:ext cx="1870363" cy="88669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69142DCA-4574-4979-9C98-593A6DCD9F32}"/>
              </a:ext>
            </a:extLst>
          </p:cNvPr>
          <p:cNvSpPr/>
          <p:nvPr/>
        </p:nvSpPr>
        <p:spPr>
          <a:xfrm>
            <a:off x="7391400" y="3797155"/>
            <a:ext cx="1870363" cy="88669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AC83476-39CC-4632-A995-D591D133F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USB </a:t>
            </a:r>
            <a:r>
              <a:rPr lang="zh-CN" altLang="en-US" dirty="0"/>
              <a:t>栈（</a:t>
            </a:r>
            <a:r>
              <a:rPr lang="en-US" altLang="zh-CN" dirty="0"/>
              <a:t>Stack</a:t>
            </a:r>
            <a:r>
              <a:rPr lang="zh-CN" altLang="en-US" dirty="0"/>
              <a:t>）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0DCB0F8-D596-4F09-9F9E-FEE78CD0046A}"/>
              </a:ext>
            </a:extLst>
          </p:cNvPr>
          <p:cNvSpPr/>
          <p:nvPr/>
        </p:nvSpPr>
        <p:spPr>
          <a:xfrm>
            <a:off x="1593273" y="3782291"/>
            <a:ext cx="1870363" cy="886691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主机控制器（</a:t>
            </a:r>
            <a:r>
              <a:rPr lang="en-US" altLang="zh-CN" dirty="0"/>
              <a:t>UHC</a:t>
            </a:r>
            <a:r>
              <a:rPr lang="zh-CN" altLang="en-US" dirty="0"/>
              <a:t>）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427795D8-727F-4BBB-9353-983AE520A7A5}"/>
              </a:ext>
            </a:extLst>
          </p:cNvPr>
          <p:cNvSpPr/>
          <p:nvPr/>
        </p:nvSpPr>
        <p:spPr>
          <a:xfrm>
            <a:off x="6858003" y="3782291"/>
            <a:ext cx="1870363" cy="886691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主机接口（</a:t>
            </a:r>
            <a:r>
              <a:rPr lang="en-US" altLang="zh-CN" dirty="0"/>
              <a:t>UHI</a:t>
            </a:r>
            <a:r>
              <a:rPr lang="zh-CN" altLang="en-US" dirty="0"/>
              <a:t>）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936E5A4A-6C7F-4103-B14D-EDBDEA4B006B}"/>
              </a:ext>
            </a:extLst>
          </p:cNvPr>
          <p:cNvSpPr/>
          <p:nvPr/>
        </p:nvSpPr>
        <p:spPr>
          <a:xfrm>
            <a:off x="1593273" y="5606184"/>
            <a:ext cx="7135093" cy="8866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驱动（</a:t>
            </a:r>
            <a:r>
              <a:rPr lang="en-US" altLang="zh-CN" dirty="0"/>
              <a:t>UHD</a:t>
            </a:r>
            <a:r>
              <a:rPr lang="zh-CN" altLang="en-US" dirty="0"/>
              <a:t>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63EC961-5FE2-49BF-B744-AA5E15DC08AA}"/>
              </a:ext>
            </a:extLst>
          </p:cNvPr>
          <p:cNvSpPr/>
          <p:nvPr/>
        </p:nvSpPr>
        <p:spPr>
          <a:xfrm>
            <a:off x="1593273" y="1690688"/>
            <a:ext cx="7135093" cy="115440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应用（</a:t>
            </a:r>
            <a:r>
              <a:rPr lang="en-US" altLang="zh-CN" dirty="0"/>
              <a:t>application</a:t>
            </a:r>
            <a:r>
              <a:rPr lang="zh-CN" altLang="en-US" dirty="0"/>
              <a:t>）</a:t>
            </a:r>
          </a:p>
        </p:txBody>
      </p:sp>
      <p:sp>
        <p:nvSpPr>
          <p:cNvPr id="8" name="箭头: 上下 7">
            <a:extLst>
              <a:ext uri="{FF2B5EF4-FFF2-40B4-BE49-F238E27FC236}">
                <a16:creationId xmlns:a16="http://schemas.microsoft.com/office/drawing/2014/main" id="{94A672FE-B5D1-4043-B6A1-0BEEDBC56B62}"/>
              </a:ext>
            </a:extLst>
          </p:cNvPr>
          <p:cNvSpPr/>
          <p:nvPr/>
        </p:nvSpPr>
        <p:spPr>
          <a:xfrm>
            <a:off x="2237508" y="4668982"/>
            <a:ext cx="581891" cy="93720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箭头: 上下 8">
            <a:extLst>
              <a:ext uri="{FF2B5EF4-FFF2-40B4-BE49-F238E27FC236}">
                <a16:creationId xmlns:a16="http://schemas.microsoft.com/office/drawing/2014/main" id="{4C992E8E-897B-40C1-BC82-72590E774C72}"/>
              </a:ext>
            </a:extLst>
          </p:cNvPr>
          <p:cNvSpPr/>
          <p:nvPr/>
        </p:nvSpPr>
        <p:spPr>
          <a:xfrm>
            <a:off x="7502238" y="4698711"/>
            <a:ext cx="581891" cy="93720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上下 9">
            <a:extLst>
              <a:ext uri="{FF2B5EF4-FFF2-40B4-BE49-F238E27FC236}">
                <a16:creationId xmlns:a16="http://schemas.microsoft.com/office/drawing/2014/main" id="{3A2A40BF-53A3-4779-BC8C-43C6B14B1C27}"/>
              </a:ext>
            </a:extLst>
          </p:cNvPr>
          <p:cNvSpPr/>
          <p:nvPr/>
        </p:nvSpPr>
        <p:spPr>
          <a:xfrm>
            <a:off x="2237507" y="2847326"/>
            <a:ext cx="581891" cy="937202"/>
          </a:xfrm>
          <a:prstGeom prst="upDownArrow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箭头: 上下 10">
            <a:extLst>
              <a:ext uri="{FF2B5EF4-FFF2-40B4-BE49-F238E27FC236}">
                <a16:creationId xmlns:a16="http://schemas.microsoft.com/office/drawing/2014/main" id="{8430BBE1-BC33-4A1D-8AE7-F5E86A210B3A}"/>
              </a:ext>
            </a:extLst>
          </p:cNvPr>
          <p:cNvSpPr/>
          <p:nvPr/>
        </p:nvSpPr>
        <p:spPr>
          <a:xfrm>
            <a:off x="7502237" y="2797175"/>
            <a:ext cx="581891" cy="937202"/>
          </a:xfrm>
          <a:prstGeom prst="upDownArrow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左右 11">
            <a:extLst>
              <a:ext uri="{FF2B5EF4-FFF2-40B4-BE49-F238E27FC236}">
                <a16:creationId xmlns:a16="http://schemas.microsoft.com/office/drawing/2014/main" id="{5E137A9A-C081-4227-A9D7-A28366D933E0}"/>
              </a:ext>
            </a:extLst>
          </p:cNvPr>
          <p:cNvSpPr/>
          <p:nvPr/>
        </p:nvSpPr>
        <p:spPr>
          <a:xfrm>
            <a:off x="3491343" y="3752562"/>
            <a:ext cx="3366659" cy="886691"/>
          </a:xfrm>
          <a:prstGeom prst="left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C48DA32-1ABE-4581-A08C-7C4874929DD4}"/>
              </a:ext>
            </a:extLst>
          </p:cNvPr>
          <p:cNvSpPr txBox="1"/>
          <p:nvPr/>
        </p:nvSpPr>
        <p:spPr>
          <a:xfrm>
            <a:off x="464124" y="4040970"/>
            <a:ext cx="1330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 </a:t>
            </a:r>
            <a:r>
              <a:rPr lang="zh-CN" altLang="en-US" dirty="0"/>
              <a:t>栈</a:t>
            </a:r>
          </a:p>
        </p:txBody>
      </p:sp>
    </p:spTree>
    <p:extLst>
      <p:ext uri="{BB962C8B-B14F-4D97-AF65-F5344CB8AC3E}">
        <p14:creationId xmlns:p14="http://schemas.microsoft.com/office/powerpoint/2010/main" val="14794404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E772FD-5A87-4C27-A6AD-E2E011F14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USB </a:t>
            </a:r>
            <a:r>
              <a:rPr lang="zh-CN" altLang="en-US" dirty="0"/>
              <a:t>栈作用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D26A37-4F9B-4099-A65D-A1D55B325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双角色管理（</a:t>
            </a:r>
            <a:r>
              <a:rPr lang="en-US" altLang="zh-CN" dirty="0"/>
              <a:t>USB</a:t>
            </a:r>
            <a:r>
              <a:rPr lang="zh-CN" altLang="en-US" dirty="0"/>
              <a:t>设备通过</a:t>
            </a:r>
            <a:r>
              <a:rPr lang="en-US" altLang="zh-CN" dirty="0"/>
              <a:t>OTG</a:t>
            </a:r>
            <a:r>
              <a:rPr lang="zh-CN" altLang="en-US" dirty="0"/>
              <a:t>识别为</a:t>
            </a:r>
            <a:r>
              <a:rPr lang="en-US" altLang="zh-CN" dirty="0"/>
              <a:t>USB</a:t>
            </a:r>
            <a:r>
              <a:rPr lang="zh-CN" altLang="en-US" dirty="0"/>
              <a:t>主机）</a:t>
            </a:r>
            <a:endParaRPr lang="en-US" altLang="zh-CN" dirty="0"/>
          </a:p>
          <a:p>
            <a:r>
              <a:rPr lang="en-US" altLang="zh-CN" dirty="0"/>
              <a:t>USB VBUS</a:t>
            </a:r>
            <a:r>
              <a:rPr lang="zh-CN" altLang="en-US" dirty="0"/>
              <a:t>管理</a:t>
            </a:r>
            <a:endParaRPr lang="en-US" altLang="zh-CN" dirty="0"/>
          </a:p>
          <a:p>
            <a:r>
              <a:rPr lang="en-US" altLang="zh-CN" dirty="0"/>
              <a:t>USB</a:t>
            </a:r>
            <a:r>
              <a:rPr lang="zh-CN" altLang="en-US" dirty="0"/>
              <a:t>设备连接管理</a:t>
            </a:r>
            <a:endParaRPr lang="en-US" altLang="zh-CN" dirty="0"/>
          </a:p>
          <a:p>
            <a:r>
              <a:rPr lang="en-US" altLang="zh-CN" dirty="0"/>
              <a:t>USB</a:t>
            </a:r>
            <a:r>
              <a:rPr lang="zh-CN" altLang="en-US" dirty="0"/>
              <a:t>设备枚举管理</a:t>
            </a:r>
          </a:p>
        </p:txBody>
      </p:sp>
    </p:spTree>
    <p:extLst>
      <p:ext uri="{BB962C8B-B14F-4D97-AF65-F5344CB8AC3E}">
        <p14:creationId xmlns:p14="http://schemas.microsoft.com/office/powerpoint/2010/main" val="1007880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AD53F-EC38-4F49-8944-7D91D095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全速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71EF13B6-4C0A-4E02-979C-A0D97DFED5A8}"/>
              </a:ext>
            </a:extLst>
          </p:cNvPr>
          <p:cNvSpPr/>
          <p:nvPr/>
        </p:nvSpPr>
        <p:spPr>
          <a:xfrm>
            <a:off x="3543499" y="3633885"/>
            <a:ext cx="4527364" cy="270388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0EDCFD4-A8BA-4821-B174-B093B39DBF77}"/>
              </a:ext>
            </a:extLst>
          </p:cNvPr>
          <p:cNvSpPr/>
          <p:nvPr/>
        </p:nvSpPr>
        <p:spPr>
          <a:xfrm>
            <a:off x="2090959" y="3538028"/>
            <a:ext cx="2022764" cy="2895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6C60E503-5FB4-4DBB-90A2-A880077F2192}"/>
              </a:ext>
            </a:extLst>
          </p:cNvPr>
          <p:cNvSpPr/>
          <p:nvPr/>
        </p:nvSpPr>
        <p:spPr>
          <a:xfrm flipV="1">
            <a:off x="3221173" y="42216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D7EF8821-BA3E-4F6F-ABC8-A697B352FB9F}"/>
              </a:ext>
            </a:extLst>
          </p:cNvPr>
          <p:cNvSpPr/>
          <p:nvPr/>
        </p:nvSpPr>
        <p:spPr>
          <a:xfrm flipV="1">
            <a:off x="3221172" y="46788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9806E85F-C120-4F82-92D0-33D56FE6857B}"/>
              </a:ext>
            </a:extLst>
          </p:cNvPr>
          <p:cNvSpPr/>
          <p:nvPr/>
        </p:nvSpPr>
        <p:spPr>
          <a:xfrm flipV="1">
            <a:off x="3221171" y="51360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5E61CCC-FFBC-4CF8-9334-8EFF506A7A50}"/>
              </a:ext>
            </a:extLst>
          </p:cNvPr>
          <p:cNvSpPr/>
          <p:nvPr/>
        </p:nvSpPr>
        <p:spPr>
          <a:xfrm flipV="1">
            <a:off x="3221786" y="55932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963C140-0B54-4288-9D35-F51865B5AAF6}"/>
              </a:ext>
            </a:extLst>
          </p:cNvPr>
          <p:cNvSpPr txBox="1"/>
          <p:nvPr/>
        </p:nvSpPr>
        <p:spPr>
          <a:xfrm>
            <a:off x="2301361" y="4161541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884E566-8B2A-4666-85C2-BA249BAF9F4C}"/>
              </a:ext>
            </a:extLst>
          </p:cNvPr>
          <p:cNvSpPr txBox="1"/>
          <p:nvPr/>
        </p:nvSpPr>
        <p:spPr>
          <a:xfrm>
            <a:off x="2244008" y="4600619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DP(D+)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E86285A-5271-44FC-B6B8-07EC7338EC28}"/>
              </a:ext>
            </a:extLst>
          </p:cNvPr>
          <p:cNvSpPr txBox="1"/>
          <p:nvPr/>
        </p:nvSpPr>
        <p:spPr>
          <a:xfrm>
            <a:off x="2243323" y="5090981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DM(D-)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5576508-0FB2-431A-A565-76D299195876}"/>
              </a:ext>
            </a:extLst>
          </p:cNvPr>
          <p:cNvSpPr txBox="1"/>
          <p:nvPr/>
        </p:nvSpPr>
        <p:spPr>
          <a:xfrm>
            <a:off x="2391213" y="5530543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3463DF5-C13A-4A50-88E5-EAA7E94754A4}"/>
              </a:ext>
            </a:extLst>
          </p:cNvPr>
          <p:cNvSpPr txBox="1"/>
          <p:nvPr/>
        </p:nvSpPr>
        <p:spPr>
          <a:xfrm>
            <a:off x="2610198" y="3244334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0086D80-5C35-4527-9A98-9F0F25713201}"/>
              </a:ext>
            </a:extLst>
          </p:cNvPr>
          <p:cNvSpPr/>
          <p:nvPr/>
        </p:nvSpPr>
        <p:spPr>
          <a:xfrm>
            <a:off x="7705397" y="3507844"/>
            <a:ext cx="2022764" cy="2895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F6A8EC04-B32D-4FBA-91F2-4BB8689EB4CF}"/>
              </a:ext>
            </a:extLst>
          </p:cNvPr>
          <p:cNvSpPr/>
          <p:nvPr/>
        </p:nvSpPr>
        <p:spPr>
          <a:xfrm flipV="1">
            <a:off x="8103906" y="42216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BC9A49CD-EE6B-4464-9073-B169DF53ACBA}"/>
              </a:ext>
            </a:extLst>
          </p:cNvPr>
          <p:cNvSpPr/>
          <p:nvPr/>
        </p:nvSpPr>
        <p:spPr>
          <a:xfrm flipV="1">
            <a:off x="8103905" y="46788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66EBCC9B-1CB4-4FB4-A2DC-999CE3E723DA}"/>
              </a:ext>
            </a:extLst>
          </p:cNvPr>
          <p:cNvSpPr/>
          <p:nvPr/>
        </p:nvSpPr>
        <p:spPr>
          <a:xfrm flipV="1">
            <a:off x="8103904" y="51360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6E2463D4-7EBC-488D-9421-E3090174ADDD}"/>
              </a:ext>
            </a:extLst>
          </p:cNvPr>
          <p:cNvSpPr/>
          <p:nvPr/>
        </p:nvSpPr>
        <p:spPr>
          <a:xfrm flipV="1">
            <a:off x="8104519" y="55932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6D3DBA4-16A2-4FE9-9CBF-B7E010A0366C}"/>
              </a:ext>
            </a:extLst>
          </p:cNvPr>
          <p:cNvSpPr txBox="1"/>
          <p:nvPr/>
        </p:nvSpPr>
        <p:spPr>
          <a:xfrm>
            <a:off x="8359682" y="4159082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2CA2D6E-176B-4B72-87FB-0237E01F1047}"/>
              </a:ext>
            </a:extLst>
          </p:cNvPr>
          <p:cNvSpPr txBox="1"/>
          <p:nvPr/>
        </p:nvSpPr>
        <p:spPr>
          <a:xfrm>
            <a:off x="8512021" y="4598665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 (D+)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8724315-11ED-42CE-BCF8-D1999BF36F8D}"/>
              </a:ext>
            </a:extLst>
          </p:cNvPr>
          <p:cNvSpPr txBox="1"/>
          <p:nvPr/>
        </p:nvSpPr>
        <p:spPr>
          <a:xfrm>
            <a:off x="8478938" y="5073482"/>
            <a:ext cx="1178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</a:t>
            </a:r>
            <a:r>
              <a:rPr lang="zh-CN" altLang="en-US" dirty="0"/>
              <a:t> </a:t>
            </a:r>
            <a:r>
              <a:rPr lang="en-US" altLang="zh-CN" dirty="0"/>
              <a:t>(D-)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C9F2BAA-C765-48F0-A502-B20CAEADEDE4}"/>
              </a:ext>
            </a:extLst>
          </p:cNvPr>
          <p:cNvSpPr txBox="1"/>
          <p:nvPr/>
        </p:nvSpPr>
        <p:spPr>
          <a:xfrm>
            <a:off x="8478937" y="5530543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4777C8A-643A-43E8-9360-C7EAEEC7C55D}"/>
              </a:ext>
            </a:extLst>
          </p:cNvPr>
          <p:cNvSpPr txBox="1"/>
          <p:nvPr/>
        </p:nvSpPr>
        <p:spPr>
          <a:xfrm>
            <a:off x="8209213" y="3138512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9808091F-0280-4B4D-8419-67A334D96921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3467088" y="4344125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37FE4633-C284-403F-9DE4-5FE59ED46C3F}"/>
              </a:ext>
            </a:extLst>
          </p:cNvPr>
          <p:cNvCxnSpPr>
            <a:cxnSpLocks/>
          </p:cNvCxnSpPr>
          <p:nvPr/>
        </p:nvCxnSpPr>
        <p:spPr>
          <a:xfrm flipV="1">
            <a:off x="3467086" y="4785206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FBF55540-396B-4F12-84A5-7BCF178F02EF}"/>
              </a:ext>
            </a:extLst>
          </p:cNvPr>
          <p:cNvCxnSpPr>
            <a:cxnSpLocks/>
          </p:cNvCxnSpPr>
          <p:nvPr/>
        </p:nvCxnSpPr>
        <p:spPr>
          <a:xfrm flipV="1">
            <a:off x="3467086" y="5256972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DCCEB578-75E6-4720-99CE-7526137BF315}"/>
              </a:ext>
            </a:extLst>
          </p:cNvPr>
          <p:cNvCxnSpPr>
            <a:cxnSpLocks/>
          </p:cNvCxnSpPr>
          <p:nvPr/>
        </p:nvCxnSpPr>
        <p:spPr>
          <a:xfrm flipV="1">
            <a:off x="3455349" y="5699606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018F2FB7-31E6-4359-B304-BE2A400643D8}"/>
              </a:ext>
            </a:extLst>
          </p:cNvPr>
          <p:cNvSpPr txBox="1"/>
          <p:nvPr/>
        </p:nvSpPr>
        <p:spPr>
          <a:xfrm>
            <a:off x="5393521" y="3715665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线缆</a:t>
            </a:r>
          </a:p>
        </p:txBody>
      </p:sp>
      <p:sp>
        <p:nvSpPr>
          <p:cNvPr id="32" name="矩形: 单圆角 31">
            <a:extLst>
              <a:ext uri="{FF2B5EF4-FFF2-40B4-BE49-F238E27FC236}">
                <a16:creationId xmlns:a16="http://schemas.microsoft.com/office/drawing/2014/main" id="{C5BA9BDA-2E83-4CF5-8334-F81CA0D404C8}"/>
              </a:ext>
            </a:extLst>
          </p:cNvPr>
          <p:cNvSpPr/>
          <p:nvPr/>
        </p:nvSpPr>
        <p:spPr>
          <a:xfrm>
            <a:off x="6940555" y="3005902"/>
            <a:ext cx="289397" cy="972993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电阻</a:t>
            </a: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F3E642FD-1BA7-4EF8-B380-7530092C05AB}"/>
              </a:ext>
            </a:extLst>
          </p:cNvPr>
          <p:cNvCxnSpPr>
            <a:cxnSpLocks/>
          </p:cNvCxnSpPr>
          <p:nvPr/>
        </p:nvCxnSpPr>
        <p:spPr>
          <a:xfrm>
            <a:off x="7085253" y="3978895"/>
            <a:ext cx="0" cy="81437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4" name="椭圆 33">
            <a:extLst>
              <a:ext uri="{FF2B5EF4-FFF2-40B4-BE49-F238E27FC236}">
                <a16:creationId xmlns:a16="http://schemas.microsoft.com/office/drawing/2014/main" id="{A3F85818-D741-4023-B4FF-351984116AA0}"/>
              </a:ext>
            </a:extLst>
          </p:cNvPr>
          <p:cNvSpPr/>
          <p:nvPr/>
        </p:nvSpPr>
        <p:spPr>
          <a:xfrm flipV="1">
            <a:off x="7023774" y="4725474"/>
            <a:ext cx="122958" cy="13020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DB9AB8DD-3CDC-4766-9F53-1E11280A0858}"/>
              </a:ext>
            </a:extLst>
          </p:cNvPr>
          <p:cNvCxnSpPr>
            <a:cxnSpLocks/>
          </p:cNvCxnSpPr>
          <p:nvPr/>
        </p:nvCxnSpPr>
        <p:spPr>
          <a:xfrm>
            <a:off x="7085253" y="2191532"/>
            <a:ext cx="0" cy="81437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48D15013-6E14-4A33-BD90-C54140523907}"/>
              </a:ext>
            </a:extLst>
          </p:cNvPr>
          <p:cNvCxnSpPr>
            <a:cxnSpLocks/>
          </p:cNvCxnSpPr>
          <p:nvPr/>
        </p:nvCxnSpPr>
        <p:spPr>
          <a:xfrm>
            <a:off x="6889117" y="2191532"/>
            <a:ext cx="392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7E904014-92A1-4113-934D-A21B17EAEC1E}"/>
              </a:ext>
            </a:extLst>
          </p:cNvPr>
          <p:cNvCxnSpPr>
            <a:cxnSpLocks/>
          </p:cNvCxnSpPr>
          <p:nvPr/>
        </p:nvCxnSpPr>
        <p:spPr>
          <a:xfrm>
            <a:off x="6982835" y="2100092"/>
            <a:ext cx="2079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886B0A3-A98E-4601-9C7E-38D1D61CD299}"/>
              </a:ext>
            </a:extLst>
          </p:cNvPr>
          <p:cNvCxnSpPr>
            <a:cxnSpLocks/>
          </p:cNvCxnSpPr>
          <p:nvPr/>
        </p:nvCxnSpPr>
        <p:spPr>
          <a:xfrm>
            <a:off x="7061200" y="2028972"/>
            <a:ext cx="584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3703531A-6430-4293-A8B7-6FBAD4C8C527}"/>
              </a:ext>
            </a:extLst>
          </p:cNvPr>
          <p:cNvSpPr txBox="1"/>
          <p:nvPr/>
        </p:nvSpPr>
        <p:spPr>
          <a:xfrm>
            <a:off x="7229952" y="1906878"/>
            <a:ext cx="72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44634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8BF82-DF34-4F85-BE34-798E15FC9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5D8B22-3849-4151-A0EE-6A91A9886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445" y="-129115"/>
            <a:ext cx="4650009" cy="711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043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5EF29D-0190-4154-9DCE-3BE45A576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18" y="103629"/>
            <a:ext cx="10265754" cy="727282"/>
          </a:xfrm>
        </p:spPr>
        <p:txBody>
          <a:bodyPr/>
          <a:lstStyle/>
          <a:p>
            <a:r>
              <a:rPr lang="zh-CN" altLang="en-US" dirty="0"/>
              <a:t>网络连接模型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EF5565C-84AA-4C4F-B6EB-D93C8AEF69F7}"/>
              </a:ext>
            </a:extLst>
          </p:cNvPr>
          <p:cNvSpPr/>
          <p:nvPr/>
        </p:nvSpPr>
        <p:spPr>
          <a:xfrm>
            <a:off x="1366101" y="1438749"/>
            <a:ext cx="1711036" cy="5001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60D5B2F-5F84-4E0B-8135-CC30AF7B485E}"/>
              </a:ext>
            </a:extLst>
          </p:cNvPr>
          <p:cNvSpPr/>
          <p:nvPr/>
        </p:nvSpPr>
        <p:spPr>
          <a:xfrm>
            <a:off x="1366101" y="1438750"/>
            <a:ext cx="1711036" cy="7292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r>
              <a:rPr lang="zh-CN" altLang="en-US" dirty="0"/>
              <a:t>应用层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DB81F4B-80C2-4646-B144-D75E54B01FA8}"/>
              </a:ext>
            </a:extLst>
          </p:cNvPr>
          <p:cNvSpPr/>
          <p:nvPr/>
        </p:nvSpPr>
        <p:spPr>
          <a:xfrm>
            <a:off x="1366101" y="2167955"/>
            <a:ext cx="1711036" cy="7292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r>
              <a:rPr lang="zh-CN" altLang="en-US" dirty="0"/>
              <a:t>表示层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E542F58-F4A0-4A7A-AF2E-15C21E8E774B}"/>
              </a:ext>
            </a:extLst>
          </p:cNvPr>
          <p:cNvSpPr/>
          <p:nvPr/>
        </p:nvSpPr>
        <p:spPr>
          <a:xfrm>
            <a:off x="1366101" y="2874497"/>
            <a:ext cx="1711036" cy="7292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r>
              <a:rPr lang="zh-CN" altLang="en-US" dirty="0"/>
              <a:t>会话层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FE8CAD8-7704-4030-988D-4D36A2FDFF29}"/>
              </a:ext>
            </a:extLst>
          </p:cNvPr>
          <p:cNvSpPr/>
          <p:nvPr/>
        </p:nvSpPr>
        <p:spPr>
          <a:xfrm>
            <a:off x="1366101" y="3592981"/>
            <a:ext cx="1711036" cy="7292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r>
              <a:rPr lang="zh-CN" altLang="en-US" dirty="0"/>
              <a:t>传输层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25FAAA0-5483-4D56-9F41-02CC639274B8}"/>
              </a:ext>
            </a:extLst>
          </p:cNvPr>
          <p:cNvSpPr/>
          <p:nvPr/>
        </p:nvSpPr>
        <p:spPr>
          <a:xfrm>
            <a:off x="1366101" y="4316077"/>
            <a:ext cx="1711036" cy="7292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r>
              <a:rPr lang="zh-CN" altLang="en-US" dirty="0"/>
              <a:t>网络层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99566D7-8B80-403E-B6FC-AAA213C5B371}"/>
              </a:ext>
            </a:extLst>
          </p:cNvPr>
          <p:cNvSpPr/>
          <p:nvPr/>
        </p:nvSpPr>
        <p:spPr>
          <a:xfrm>
            <a:off x="1366101" y="5045282"/>
            <a:ext cx="1711036" cy="7292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r>
              <a:rPr lang="zh-CN" altLang="en-US" dirty="0"/>
              <a:t>数据链路层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D529AB4-B40B-456E-B156-46A3492D2E55}"/>
              </a:ext>
            </a:extLst>
          </p:cNvPr>
          <p:cNvSpPr/>
          <p:nvPr/>
        </p:nvSpPr>
        <p:spPr>
          <a:xfrm>
            <a:off x="1366101" y="5774487"/>
            <a:ext cx="1711036" cy="7292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r>
              <a:rPr lang="zh-CN" altLang="en-US" dirty="0"/>
              <a:t>物理层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362F138-5CAF-4DF9-A5B2-470A6ED302B8}"/>
              </a:ext>
            </a:extLst>
          </p:cNvPr>
          <p:cNvSpPr/>
          <p:nvPr/>
        </p:nvSpPr>
        <p:spPr>
          <a:xfrm>
            <a:off x="8833701" y="1429191"/>
            <a:ext cx="1711036" cy="5001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5597E58-DF7E-4FC0-BAF2-9238C8AFF55C}"/>
              </a:ext>
            </a:extLst>
          </p:cNvPr>
          <p:cNvSpPr/>
          <p:nvPr/>
        </p:nvSpPr>
        <p:spPr>
          <a:xfrm>
            <a:off x="8833701" y="1438749"/>
            <a:ext cx="1711036" cy="215539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r>
              <a:rPr lang="zh-CN" altLang="en-US" dirty="0"/>
              <a:t>应用层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187FE7F-775E-4B58-93BD-41B10E1582ED}"/>
              </a:ext>
            </a:extLst>
          </p:cNvPr>
          <p:cNvSpPr/>
          <p:nvPr/>
        </p:nvSpPr>
        <p:spPr>
          <a:xfrm>
            <a:off x="8833701" y="3583423"/>
            <a:ext cx="1711036" cy="72920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r>
              <a:rPr lang="zh-CN" altLang="en-US" dirty="0"/>
              <a:t>传输层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79481B8-EBF9-4E88-8FD3-0D65C8FFAF77}"/>
              </a:ext>
            </a:extLst>
          </p:cNvPr>
          <p:cNvSpPr/>
          <p:nvPr/>
        </p:nvSpPr>
        <p:spPr>
          <a:xfrm>
            <a:off x="8833701" y="4306519"/>
            <a:ext cx="1711036" cy="72920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r>
              <a:rPr lang="zh-CN" altLang="en-US" dirty="0"/>
              <a:t>网络互连层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4CEF6E1-208F-4265-8644-AE487CD9F34A}"/>
              </a:ext>
            </a:extLst>
          </p:cNvPr>
          <p:cNvSpPr/>
          <p:nvPr/>
        </p:nvSpPr>
        <p:spPr>
          <a:xfrm>
            <a:off x="8833701" y="5035724"/>
            <a:ext cx="1711036" cy="138067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r>
              <a:rPr lang="zh-CN" altLang="en-US" dirty="0"/>
              <a:t>网络链路层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FAEB544-19ED-42FC-BDCF-C6DF34E2A01F}"/>
              </a:ext>
            </a:extLst>
          </p:cNvPr>
          <p:cNvSpPr/>
          <p:nvPr/>
        </p:nvSpPr>
        <p:spPr>
          <a:xfrm>
            <a:off x="3388864" y="1433176"/>
            <a:ext cx="5133110" cy="4988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172433CD-32EB-40A9-A07F-13598DF81476}"/>
              </a:ext>
            </a:extLst>
          </p:cNvPr>
          <p:cNvSpPr/>
          <p:nvPr/>
        </p:nvSpPr>
        <p:spPr>
          <a:xfrm>
            <a:off x="3388864" y="1433177"/>
            <a:ext cx="5133110" cy="21491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DNS</a:t>
            </a:r>
            <a:r>
              <a:rPr lang="zh-CN" altLang="en-US" dirty="0"/>
              <a:t>、</a:t>
            </a:r>
            <a:r>
              <a:rPr lang="en-US" altLang="zh-CN" dirty="0"/>
              <a:t>HTTP</a:t>
            </a:r>
            <a:r>
              <a:rPr lang="zh-CN" altLang="en-US" dirty="0"/>
              <a:t>、</a:t>
            </a:r>
            <a:r>
              <a:rPr lang="en-US" altLang="zh-CN" dirty="0"/>
              <a:t>SSH</a:t>
            </a:r>
            <a:r>
              <a:rPr lang="zh-CN" altLang="en-US" dirty="0"/>
              <a:t>、</a:t>
            </a:r>
            <a:r>
              <a:rPr lang="en-US" altLang="zh-CN" dirty="0"/>
              <a:t>SMTP</a:t>
            </a:r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5E30F82-BA53-4AC0-B8CD-49A04B2ED845}"/>
              </a:ext>
            </a:extLst>
          </p:cNvPr>
          <p:cNvSpPr/>
          <p:nvPr/>
        </p:nvSpPr>
        <p:spPr>
          <a:xfrm>
            <a:off x="3388864" y="3587408"/>
            <a:ext cx="5133110" cy="7272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TCP</a:t>
            </a:r>
            <a:r>
              <a:rPr lang="zh-CN" altLang="en-US" dirty="0"/>
              <a:t>、</a:t>
            </a:r>
            <a:r>
              <a:rPr lang="en-US" altLang="zh-CN" dirty="0"/>
              <a:t>UDP</a:t>
            </a:r>
            <a:r>
              <a:rPr lang="zh-CN" altLang="en-US" dirty="0"/>
              <a:t>、</a:t>
            </a:r>
            <a:r>
              <a:rPr lang="en-US" altLang="zh-CN" dirty="0"/>
              <a:t>SCIP</a:t>
            </a:r>
            <a:r>
              <a:rPr lang="zh-CN" altLang="en-US" dirty="0"/>
              <a:t>、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B38615CC-A3EA-46F7-8E49-DAEC650F9520}"/>
              </a:ext>
            </a:extLst>
          </p:cNvPr>
          <p:cNvSpPr/>
          <p:nvPr/>
        </p:nvSpPr>
        <p:spPr>
          <a:xfrm>
            <a:off x="3388864" y="4310504"/>
            <a:ext cx="5133110" cy="7272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IPv4</a:t>
            </a:r>
            <a:r>
              <a:rPr lang="zh-CN" altLang="en-US" dirty="0"/>
              <a:t>、</a:t>
            </a:r>
            <a:r>
              <a:rPr lang="en-US" altLang="zh-CN" dirty="0"/>
              <a:t>IPv6</a:t>
            </a:r>
            <a:r>
              <a:rPr lang="zh-CN" altLang="en-US" dirty="0"/>
              <a:t>、</a:t>
            </a:r>
            <a:r>
              <a:rPr lang="en-US" altLang="zh-CN" dirty="0"/>
              <a:t>ARP</a:t>
            </a:r>
            <a:r>
              <a:rPr lang="zh-CN" altLang="en-US" dirty="0"/>
              <a:t>、</a:t>
            </a:r>
            <a:r>
              <a:rPr lang="en-US" altLang="zh-CN" dirty="0"/>
              <a:t>ICMP</a:t>
            </a:r>
            <a:endParaRPr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49F1B3D-E4AB-40BE-A2EF-8533C6474CA8}"/>
              </a:ext>
            </a:extLst>
          </p:cNvPr>
          <p:cNvSpPr/>
          <p:nvPr/>
        </p:nvSpPr>
        <p:spPr>
          <a:xfrm>
            <a:off x="3388864" y="5039709"/>
            <a:ext cx="5133110" cy="7272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以太网、无线局域网</a:t>
            </a:r>
            <a:r>
              <a:rPr lang="en-US" altLang="zh-CN" dirty="0"/>
              <a:t>(WLAN)</a:t>
            </a:r>
            <a:endParaRPr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2A33AF6-C26B-4E27-B036-4F676FC7F023}"/>
              </a:ext>
            </a:extLst>
          </p:cNvPr>
          <p:cNvSpPr/>
          <p:nvPr/>
        </p:nvSpPr>
        <p:spPr>
          <a:xfrm>
            <a:off x="3388864" y="5689113"/>
            <a:ext cx="5133110" cy="7272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光纤、双绞线电缆、无线设备如</a:t>
            </a:r>
            <a:r>
              <a:rPr lang="en-US" altLang="zh-CN" dirty="0" err="1"/>
              <a:t>WiFi</a:t>
            </a:r>
            <a:r>
              <a:rPr lang="zh-CN" altLang="en-US" dirty="0"/>
              <a:t>等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FD45664-5D82-4A15-A0B3-F3E87BDC597F}"/>
              </a:ext>
            </a:extLst>
          </p:cNvPr>
          <p:cNvSpPr txBox="1"/>
          <p:nvPr/>
        </p:nvSpPr>
        <p:spPr>
          <a:xfrm>
            <a:off x="1187813" y="1058768"/>
            <a:ext cx="23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OSI</a:t>
            </a:r>
            <a:r>
              <a:rPr lang="zh-CN" altLang="en-US" dirty="0"/>
              <a:t>网络参考模型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BC414235-AB78-4ABD-8D9C-F87AE9053260}"/>
              </a:ext>
            </a:extLst>
          </p:cNvPr>
          <p:cNvSpPr txBox="1"/>
          <p:nvPr/>
        </p:nvSpPr>
        <p:spPr>
          <a:xfrm>
            <a:off x="9235054" y="1063844"/>
            <a:ext cx="108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TCP/IP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95852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>
            <a:extLst>
              <a:ext uri="{FF2B5EF4-FFF2-40B4-BE49-F238E27FC236}">
                <a16:creationId xmlns:a16="http://schemas.microsoft.com/office/drawing/2014/main" id="{103CFDEA-EB5D-4F18-A5D0-DC4CF75A9799}"/>
              </a:ext>
            </a:extLst>
          </p:cNvPr>
          <p:cNvSpPr/>
          <p:nvPr/>
        </p:nvSpPr>
        <p:spPr>
          <a:xfrm>
            <a:off x="8223365" y="2319154"/>
            <a:ext cx="3834726" cy="403077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80BCF01-881E-4240-B507-FBAF2D9F0928}"/>
              </a:ext>
            </a:extLst>
          </p:cNvPr>
          <p:cNvSpPr/>
          <p:nvPr/>
        </p:nvSpPr>
        <p:spPr>
          <a:xfrm>
            <a:off x="177421" y="1878890"/>
            <a:ext cx="5936924" cy="498825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7EFE4F1-B500-4601-A112-64F14D62B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58FB1E34-AE90-4D94-8D58-C93116C17BC9}"/>
              </a:ext>
            </a:extLst>
          </p:cNvPr>
          <p:cNvSpPr/>
          <p:nvPr/>
        </p:nvSpPr>
        <p:spPr>
          <a:xfrm>
            <a:off x="4117073" y="5301018"/>
            <a:ext cx="1897039" cy="12010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激光雷达时钟同步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3A96C4AF-BB52-4D1F-A2D7-5687CBA2E24B}"/>
              </a:ext>
            </a:extLst>
          </p:cNvPr>
          <p:cNvSpPr/>
          <p:nvPr/>
        </p:nvSpPr>
        <p:spPr>
          <a:xfrm>
            <a:off x="4117074" y="2073370"/>
            <a:ext cx="1897039" cy="12010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建立连接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1B7847FB-A680-4507-903F-1C29E9BBED87}"/>
              </a:ext>
            </a:extLst>
          </p:cNvPr>
          <p:cNvSpPr/>
          <p:nvPr/>
        </p:nvSpPr>
        <p:spPr>
          <a:xfrm>
            <a:off x="8225050" y="3601921"/>
            <a:ext cx="1897039" cy="12010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状态</a:t>
            </a:r>
          </a:p>
        </p:txBody>
      </p:sp>
      <p:cxnSp>
        <p:nvCxnSpPr>
          <p:cNvPr id="9" name="连接符: 曲线 8">
            <a:extLst>
              <a:ext uri="{FF2B5EF4-FFF2-40B4-BE49-F238E27FC236}">
                <a16:creationId xmlns:a16="http://schemas.microsoft.com/office/drawing/2014/main" id="{1D84CE0A-E855-4330-B784-4E63595F934B}"/>
              </a:ext>
            </a:extLst>
          </p:cNvPr>
          <p:cNvCxnSpPr>
            <a:cxnSpLocks/>
          </p:cNvCxnSpPr>
          <p:nvPr/>
        </p:nvCxnSpPr>
        <p:spPr>
          <a:xfrm rot="16200000" flipH="1">
            <a:off x="9023444" y="4196073"/>
            <a:ext cx="1201004" cy="12700"/>
          </a:xfrm>
          <a:prstGeom prst="curvedConnector5">
            <a:avLst>
              <a:gd name="adj1" fmla="val -66761"/>
              <a:gd name="adj2" fmla="val 16038811"/>
              <a:gd name="adj3" fmla="val 1656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0D2A9560-99E0-49C6-A2B3-4B76F27763AD}"/>
              </a:ext>
            </a:extLst>
          </p:cNvPr>
          <p:cNvSpPr/>
          <p:nvPr/>
        </p:nvSpPr>
        <p:spPr>
          <a:xfrm>
            <a:off x="4117073" y="3687194"/>
            <a:ext cx="1897039" cy="12010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激光雷达测量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AFF5C18-1246-4183-BB77-CF1B51AA2F0B}"/>
              </a:ext>
            </a:extLst>
          </p:cNvPr>
          <p:cNvSpPr txBox="1"/>
          <p:nvPr/>
        </p:nvSpPr>
        <p:spPr>
          <a:xfrm>
            <a:off x="10003808" y="2337447"/>
            <a:ext cx="133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状态转变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71ECFAF-8837-485F-84D8-1F8135BCA837}"/>
              </a:ext>
            </a:extLst>
          </p:cNvPr>
          <p:cNvSpPr txBox="1"/>
          <p:nvPr/>
        </p:nvSpPr>
        <p:spPr>
          <a:xfrm>
            <a:off x="6482922" y="3875727"/>
            <a:ext cx="133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指令发送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F5758E06-9E5F-426E-86EB-DCF15DC325EE}"/>
              </a:ext>
            </a:extLst>
          </p:cNvPr>
          <p:cNvCxnSpPr/>
          <p:nvPr/>
        </p:nvCxnSpPr>
        <p:spPr>
          <a:xfrm>
            <a:off x="6151064" y="2588598"/>
            <a:ext cx="2073986" cy="913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9C6435D-22E7-4AB9-ADEB-5BBBC88ABD6A}"/>
              </a:ext>
            </a:extLst>
          </p:cNvPr>
          <p:cNvCxnSpPr>
            <a:cxnSpLocks/>
          </p:cNvCxnSpPr>
          <p:nvPr/>
        </p:nvCxnSpPr>
        <p:spPr>
          <a:xfrm flipV="1">
            <a:off x="6151064" y="4888198"/>
            <a:ext cx="2073986" cy="11568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670839C-6069-42E9-8B47-7A15C30513A2}"/>
              </a:ext>
            </a:extLst>
          </p:cNvPr>
          <p:cNvCxnSpPr>
            <a:cxnSpLocks/>
          </p:cNvCxnSpPr>
          <p:nvPr/>
        </p:nvCxnSpPr>
        <p:spPr>
          <a:xfrm>
            <a:off x="6151064" y="4262994"/>
            <a:ext cx="1901114" cy="24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CEEB52A5-E09F-4F77-B926-C90F5B513C5B}"/>
              </a:ext>
            </a:extLst>
          </p:cNvPr>
          <p:cNvCxnSpPr>
            <a:cxnSpLocks/>
          </p:cNvCxnSpPr>
          <p:nvPr/>
        </p:nvCxnSpPr>
        <p:spPr>
          <a:xfrm flipH="1">
            <a:off x="6151064" y="4451072"/>
            <a:ext cx="18877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973CDAAB-2A72-476C-8D8D-FE1DCE76208E}"/>
              </a:ext>
            </a:extLst>
          </p:cNvPr>
          <p:cNvCxnSpPr>
            <a:cxnSpLocks/>
          </p:cNvCxnSpPr>
          <p:nvPr/>
        </p:nvCxnSpPr>
        <p:spPr>
          <a:xfrm flipH="1">
            <a:off x="6223615" y="5032712"/>
            <a:ext cx="2001435" cy="1196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E6C77972-C617-4D02-B595-52D94C7B92E0}"/>
              </a:ext>
            </a:extLst>
          </p:cNvPr>
          <p:cNvCxnSpPr>
            <a:cxnSpLocks/>
          </p:cNvCxnSpPr>
          <p:nvPr/>
        </p:nvCxnSpPr>
        <p:spPr>
          <a:xfrm flipH="1" flipV="1">
            <a:off x="6082765" y="2798634"/>
            <a:ext cx="1919667" cy="826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E175A971-FC14-423B-B7AC-1A55F87920DE}"/>
              </a:ext>
            </a:extLst>
          </p:cNvPr>
          <p:cNvSpPr txBox="1"/>
          <p:nvPr/>
        </p:nvSpPr>
        <p:spPr>
          <a:xfrm>
            <a:off x="6482922" y="4499409"/>
            <a:ext cx="133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数据回传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793AA0AD-DD4A-4305-BC68-E684933B221B}"/>
              </a:ext>
            </a:extLst>
          </p:cNvPr>
          <p:cNvSpPr txBox="1"/>
          <p:nvPr/>
        </p:nvSpPr>
        <p:spPr>
          <a:xfrm>
            <a:off x="6829198" y="2569141"/>
            <a:ext cx="133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建立连接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5E9098B-A961-42C8-9F7D-17438D2A2816}"/>
              </a:ext>
            </a:extLst>
          </p:cNvPr>
          <p:cNvSpPr txBox="1"/>
          <p:nvPr/>
        </p:nvSpPr>
        <p:spPr>
          <a:xfrm>
            <a:off x="6114345" y="3240041"/>
            <a:ext cx="133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返回状态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2412CD50-D8B2-4867-8507-D280C9A4D0F4}"/>
              </a:ext>
            </a:extLst>
          </p:cNvPr>
          <p:cNvSpPr txBox="1"/>
          <p:nvPr/>
        </p:nvSpPr>
        <p:spPr>
          <a:xfrm>
            <a:off x="6085513" y="5087414"/>
            <a:ext cx="133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发送时钟值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3B63132-9FF0-4566-9917-DFB7E345D65F}"/>
              </a:ext>
            </a:extLst>
          </p:cNvPr>
          <p:cNvSpPr txBox="1"/>
          <p:nvPr/>
        </p:nvSpPr>
        <p:spPr>
          <a:xfrm>
            <a:off x="6926474" y="5721891"/>
            <a:ext cx="1332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返回激光雷达时钟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6E73D069-A30C-4E92-893A-056A9EC67F2F}"/>
              </a:ext>
            </a:extLst>
          </p:cNvPr>
          <p:cNvSpPr/>
          <p:nvPr/>
        </p:nvSpPr>
        <p:spPr>
          <a:xfrm>
            <a:off x="308874" y="3687194"/>
            <a:ext cx="1897039" cy="12010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成像</a:t>
            </a: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FBE530E3-9445-4F9D-8741-83D0868F2A5E}"/>
              </a:ext>
            </a:extLst>
          </p:cNvPr>
          <p:cNvCxnSpPr>
            <a:cxnSpLocks/>
          </p:cNvCxnSpPr>
          <p:nvPr/>
        </p:nvCxnSpPr>
        <p:spPr>
          <a:xfrm flipH="1">
            <a:off x="2229369" y="4262994"/>
            <a:ext cx="18877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241D0D50-C236-4C12-992F-8672A208E957}"/>
              </a:ext>
            </a:extLst>
          </p:cNvPr>
          <p:cNvSpPr txBox="1"/>
          <p:nvPr/>
        </p:nvSpPr>
        <p:spPr>
          <a:xfrm>
            <a:off x="2549737" y="3844600"/>
            <a:ext cx="133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数据传输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D67A80B-97C5-4CE8-85D1-6912E84791F3}"/>
              </a:ext>
            </a:extLst>
          </p:cNvPr>
          <p:cNvSpPr txBox="1"/>
          <p:nvPr/>
        </p:nvSpPr>
        <p:spPr>
          <a:xfrm>
            <a:off x="222973" y="1949822"/>
            <a:ext cx="1332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计算机程序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AA7099A-4A38-46B1-9E15-131E5461A3BD}"/>
              </a:ext>
            </a:extLst>
          </p:cNvPr>
          <p:cNvSpPr txBox="1"/>
          <p:nvPr/>
        </p:nvSpPr>
        <p:spPr>
          <a:xfrm>
            <a:off x="10604750" y="5998889"/>
            <a:ext cx="1860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激光雷达程序</a:t>
            </a:r>
          </a:p>
        </p:txBody>
      </p:sp>
    </p:spTree>
    <p:extLst>
      <p:ext uri="{BB962C8B-B14F-4D97-AF65-F5344CB8AC3E}">
        <p14:creationId xmlns:p14="http://schemas.microsoft.com/office/powerpoint/2010/main" val="13472110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A4AC52C-98F3-48DC-AA02-17682D842A18}"/>
              </a:ext>
            </a:extLst>
          </p:cNvPr>
          <p:cNvSpPr/>
          <p:nvPr/>
        </p:nvSpPr>
        <p:spPr>
          <a:xfrm>
            <a:off x="291821" y="3624056"/>
            <a:ext cx="1939636" cy="98367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激光雷达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C7EE88E-81D8-4640-949E-0C08601CCB9B}"/>
              </a:ext>
            </a:extLst>
          </p:cNvPr>
          <p:cNvSpPr/>
          <p:nvPr/>
        </p:nvSpPr>
        <p:spPr>
          <a:xfrm>
            <a:off x="9948437" y="3582492"/>
            <a:ext cx="1939636" cy="98367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个人计算机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2F1BDE5C-44A0-445A-AFA2-8D8D19002E82}"/>
              </a:ext>
            </a:extLst>
          </p:cNvPr>
          <p:cNvSpPr/>
          <p:nvPr/>
        </p:nvSpPr>
        <p:spPr>
          <a:xfrm>
            <a:off x="2993456" y="1767548"/>
            <a:ext cx="6192982" cy="469669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IoT</a:t>
            </a:r>
            <a:r>
              <a:rPr lang="zh-CN" altLang="en-US" dirty="0">
                <a:solidFill>
                  <a:schemeClr val="tx1"/>
                </a:solidFill>
              </a:rPr>
              <a:t>嵌入式开发板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D48557F-5569-47F0-947F-7353EDD7E68B}"/>
              </a:ext>
            </a:extLst>
          </p:cNvPr>
          <p:cNvSpPr/>
          <p:nvPr/>
        </p:nvSpPr>
        <p:spPr>
          <a:xfrm>
            <a:off x="3422948" y="2446421"/>
            <a:ext cx="1648691" cy="838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endParaRPr lang="zh-CN" altLang="en-US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2AB4E68C-554D-482E-84F3-60A48E2B1062}"/>
              </a:ext>
            </a:extLst>
          </p:cNvPr>
          <p:cNvSpPr/>
          <p:nvPr/>
        </p:nvSpPr>
        <p:spPr>
          <a:xfrm>
            <a:off x="3422948" y="4884821"/>
            <a:ext cx="1648691" cy="838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2BDF088-C9E3-4FAC-995A-BDD65448D4CA}"/>
              </a:ext>
            </a:extLst>
          </p:cNvPr>
          <p:cNvSpPr/>
          <p:nvPr/>
        </p:nvSpPr>
        <p:spPr>
          <a:xfrm>
            <a:off x="7094402" y="2446421"/>
            <a:ext cx="1648691" cy="838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WiFi</a:t>
            </a:r>
            <a:endParaRPr lang="zh-CN" altLang="en-US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A383E9F-5ED9-457B-92F3-BF62ADE28393}"/>
              </a:ext>
            </a:extLst>
          </p:cNvPr>
          <p:cNvSpPr/>
          <p:nvPr/>
        </p:nvSpPr>
        <p:spPr>
          <a:xfrm>
            <a:off x="7094402" y="4884821"/>
            <a:ext cx="1648691" cy="838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WiFi</a:t>
            </a:r>
            <a:endParaRPr lang="zh-CN" altLang="en-US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2BBEA17-EB8C-4C7B-BC9E-8F0C45A555D1}"/>
              </a:ext>
            </a:extLst>
          </p:cNvPr>
          <p:cNvCxnSpPr>
            <a:stCxn id="4" idx="3"/>
            <a:endCxn id="8" idx="1"/>
          </p:cNvCxnSpPr>
          <p:nvPr/>
        </p:nvCxnSpPr>
        <p:spPr>
          <a:xfrm>
            <a:off x="2231457" y="4115893"/>
            <a:ext cx="1191491" cy="1188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CD580792-0CF9-4FB0-A1ED-CFB7B124841C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4919239" y="5303921"/>
            <a:ext cx="21751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057A00E1-8822-4A54-BE51-E991EF28B75F}"/>
              </a:ext>
            </a:extLst>
          </p:cNvPr>
          <p:cNvCxnSpPr>
            <a:cxnSpLocks/>
            <a:stCxn id="10" idx="3"/>
            <a:endCxn id="5" idx="1"/>
          </p:cNvCxnSpPr>
          <p:nvPr/>
        </p:nvCxnSpPr>
        <p:spPr>
          <a:xfrm flipV="1">
            <a:off x="8743093" y="4074329"/>
            <a:ext cx="1205344" cy="1229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A884FFD5-8B27-445E-A82E-3E77172D63AF}"/>
              </a:ext>
            </a:extLst>
          </p:cNvPr>
          <p:cNvCxnSpPr>
            <a:cxnSpLocks/>
            <a:stCxn id="5" idx="1"/>
            <a:endCxn id="9" idx="3"/>
          </p:cNvCxnSpPr>
          <p:nvPr/>
        </p:nvCxnSpPr>
        <p:spPr>
          <a:xfrm flipH="1" flipV="1">
            <a:off x="8743093" y="2865521"/>
            <a:ext cx="1205344" cy="1208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F5F2B9BF-20B2-4D0A-8A78-5D03E249DC8E}"/>
              </a:ext>
            </a:extLst>
          </p:cNvPr>
          <p:cNvCxnSpPr>
            <a:cxnSpLocks/>
            <a:stCxn id="9" idx="1"/>
            <a:endCxn id="7" idx="3"/>
          </p:cNvCxnSpPr>
          <p:nvPr/>
        </p:nvCxnSpPr>
        <p:spPr>
          <a:xfrm flipH="1">
            <a:off x="5071639" y="2865521"/>
            <a:ext cx="20227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DF32B4E4-5A61-4CAD-BED1-236255A5019E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2231457" y="2986749"/>
            <a:ext cx="1330036" cy="1129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BF62BFEC-B5C2-4D6F-B0E0-4817ED8352FE}"/>
              </a:ext>
            </a:extLst>
          </p:cNvPr>
          <p:cNvSpPr txBox="1"/>
          <p:nvPr/>
        </p:nvSpPr>
        <p:spPr>
          <a:xfrm>
            <a:off x="9173312" y="2914011"/>
            <a:ext cx="1420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指令写入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9A51504-B1DE-4326-9FAA-321BD8F8A8E2}"/>
              </a:ext>
            </a:extLst>
          </p:cNvPr>
          <p:cNvSpPr txBox="1"/>
          <p:nvPr/>
        </p:nvSpPr>
        <p:spPr>
          <a:xfrm>
            <a:off x="1788112" y="4864037"/>
            <a:ext cx="1191491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数据传出</a:t>
            </a: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2D6D4E8B-CD5D-4A61-BF4B-F3C6689C2C6F}"/>
              </a:ext>
            </a:extLst>
          </p:cNvPr>
          <p:cNvSpPr/>
          <p:nvPr/>
        </p:nvSpPr>
        <p:spPr>
          <a:xfrm>
            <a:off x="3157086" y="192505"/>
            <a:ext cx="5717407" cy="952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初始化</a:t>
            </a:r>
          </a:p>
        </p:txBody>
      </p:sp>
      <p:sp>
        <p:nvSpPr>
          <p:cNvPr id="39" name="箭头: 下 38">
            <a:extLst>
              <a:ext uri="{FF2B5EF4-FFF2-40B4-BE49-F238E27FC236}">
                <a16:creationId xmlns:a16="http://schemas.microsoft.com/office/drawing/2014/main" id="{30780FDD-B4D4-4EAE-BB94-B711D34C72B8}"/>
              </a:ext>
            </a:extLst>
          </p:cNvPr>
          <p:cNvSpPr/>
          <p:nvPr/>
        </p:nvSpPr>
        <p:spPr>
          <a:xfrm>
            <a:off x="5799876" y="1201899"/>
            <a:ext cx="413887" cy="5091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5898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9E2ACD-9099-48E1-9692-F74808DFA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0BFA7F3-C76A-4687-9B9D-8EC1BD7F2FBC}"/>
              </a:ext>
            </a:extLst>
          </p:cNvPr>
          <p:cNvSpPr/>
          <p:nvPr/>
        </p:nvSpPr>
        <p:spPr>
          <a:xfrm>
            <a:off x="518963" y="2589196"/>
            <a:ext cx="2541069" cy="3031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Arduino MKR </a:t>
            </a:r>
            <a:r>
              <a:rPr lang="en-US" altLang="zh-CN" dirty="0" err="1"/>
              <a:t>WiFi</a:t>
            </a:r>
            <a:r>
              <a:rPr lang="en-US" altLang="zh-CN" dirty="0"/>
              <a:t> 1010 </a:t>
            </a:r>
            <a:r>
              <a:rPr lang="zh-CN" altLang="en-US" dirty="0"/>
              <a:t>作为</a:t>
            </a:r>
            <a:r>
              <a:rPr lang="en-US" altLang="zh-CN" dirty="0" err="1"/>
              <a:t>USBHost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CD3AEFF-D52A-4300-9C68-C92EB9CE25BB}"/>
              </a:ext>
            </a:extLst>
          </p:cNvPr>
          <p:cNvSpPr/>
          <p:nvPr/>
        </p:nvSpPr>
        <p:spPr>
          <a:xfrm>
            <a:off x="8812731" y="2589196"/>
            <a:ext cx="2541069" cy="3031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URG-04lLXUG01</a:t>
            </a:r>
            <a:r>
              <a:rPr lang="zh-CN" altLang="en-US" dirty="0"/>
              <a:t>作为</a:t>
            </a:r>
            <a:r>
              <a:rPr lang="en-US" altLang="zh-CN" dirty="0"/>
              <a:t>ACM</a:t>
            </a:r>
            <a:r>
              <a:rPr lang="zh-CN" altLang="en-US" dirty="0"/>
              <a:t>设备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784DD90-0276-4897-8AF9-BA1B6FA76FAA}"/>
              </a:ext>
            </a:extLst>
          </p:cNvPr>
          <p:cNvSpPr/>
          <p:nvPr/>
        </p:nvSpPr>
        <p:spPr>
          <a:xfrm>
            <a:off x="3143475" y="3480678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2C8BEBE-EF41-4F1B-ADCE-1C1B251178EF}"/>
              </a:ext>
            </a:extLst>
          </p:cNvPr>
          <p:cNvSpPr/>
          <p:nvPr/>
        </p:nvSpPr>
        <p:spPr>
          <a:xfrm>
            <a:off x="3143473" y="4259790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A393198-71DA-4B26-A319-FF43A9891A6E}"/>
              </a:ext>
            </a:extLst>
          </p:cNvPr>
          <p:cNvSpPr/>
          <p:nvPr/>
        </p:nvSpPr>
        <p:spPr>
          <a:xfrm>
            <a:off x="3143473" y="5005676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4F4DEB78-F674-4D1F-A70B-D2C6723AC98A}"/>
              </a:ext>
            </a:extLst>
          </p:cNvPr>
          <p:cNvSpPr/>
          <p:nvPr/>
        </p:nvSpPr>
        <p:spPr>
          <a:xfrm>
            <a:off x="8494344" y="3480677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1ACD9468-945F-43A4-9434-B948EB16F5B0}"/>
              </a:ext>
            </a:extLst>
          </p:cNvPr>
          <p:cNvSpPr/>
          <p:nvPr/>
        </p:nvSpPr>
        <p:spPr>
          <a:xfrm>
            <a:off x="8494342" y="4259790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60CE6CB2-62D6-44A9-88EE-2163108F8911}"/>
              </a:ext>
            </a:extLst>
          </p:cNvPr>
          <p:cNvSpPr/>
          <p:nvPr/>
        </p:nvSpPr>
        <p:spPr>
          <a:xfrm>
            <a:off x="8494342" y="5005675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E99D3E2E-620A-4C4F-BF4A-A446FA4B5BF3}"/>
              </a:ext>
            </a:extLst>
          </p:cNvPr>
          <p:cNvCxnSpPr>
            <a:cxnSpLocks/>
            <a:stCxn id="12" idx="6"/>
            <a:endCxn id="15" idx="2"/>
          </p:cNvCxnSpPr>
          <p:nvPr/>
        </p:nvCxnSpPr>
        <p:spPr>
          <a:xfrm flipV="1">
            <a:off x="3369898" y="3589535"/>
            <a:ext cx="512444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8125D559-F9D8-4411-9714-9C71DBFDA19A}"/>
              </a:ext>
            </a:extLst>
          </p:cNvPr>
          <p:cNvSpPr txBox="1"/>
          <p:nvPr/>
        </p:nvSpPr>
        <p:spPr>
          <a:xfrm>
            <a:off x="6625273" y="2932010"/>
            <a:ext cx="2335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0</a:t>
            </a:r>
            <a:r>
              <a:rPr lang="zh-CN" altLang="en-US" dirty="0"/>
              <a:t>（</a:t>
            </a:r>
            <a:r>
              <a:rPr lang="en-US" altLang="zh-CN" dirty="0"/>
              <a:t>Endpoint 0</a:t>
            </a:r>
            <a:r>
              <a:rPr lang="zh-CN" altLang="en-US" dirty="0"/>
              <a:t>）</a:t>
            </a:r>
          </a:p>
          <a:p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11D72B1-20C7-402E-BB89-60D9136868DD}"/>
              </a:ext>
            </a:extLst>
          </p:cNvPr>
          <p:cNvSpPr txBox="1"/>
          <p:nvPr/>
        </p:nvSpPr>
        <p:spPr>
          <a:xfrm>
            <a:off x="5597662" y="325898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通道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6412C35-9B6B-4F1D-B228-010A0064F96A}"/>
              </a:ext>
            </a:extLst>
          </p:cNvPr>
          <p:cNvSpPr txBox="1"/>
          <p:nvPr/>
        </p:nvSpPr>
        <p:spPr>
          <a:xfrm>
            <a:off x="3283144" y="2944991"/>
            <a:ext cx="2335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0</a:t>
            </a:r>
            <a:r>
              <a:rPr lang="zh-CN" altLang="en-US" dirty="0"/>
              <a:t>（</a:t>
            </a:r>
            <a:r>
              <a:rPr lang="en-US" altLang="zh-CN" dirty="0"/>
              <a:t>Endpoint 0</a:t>
            </a:r>
            <a:r>
              <a:rPr lang="zh-CN" altLang="en-US" dirty="0"/>
              <a:t>）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22FCC9D-8BEB-4CE1-8180-0D60AE1FE1D0}"/>
              </a:ext>
            </a:extLst>
          </p:cNvPr>
          <p:cNvSpPr txBox="1"/>
          <p:nvPr/>
        </p:nvSpPr>
        <p:spPr>
          <a:xfrm>
            <a:off x="5563140" y="402262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通道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FAB2DC7-6579-4AC3-8A52-ABCC7D21A0C9}"/>
              </a:ext>
            </a:extLst>
          </p:cNvPr>
          <p:cNvSpPr txBox="1"/>
          <p:nvPr/>
        </p:nvSpPr>
        <p:spPr>
          <a:xfrm>
            <a:off x="5597662" y="47590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通道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A88E4E7-57AA-46C0-8D75-91F0DE640C29}"/>
              </a:ext>
            </a:extLst>
          </p:cNvPr>
          <p:cNvSpPr txBox="1"/>
          <p:nvPr/>
        </p:nvSpPr>
        <p:spPr>
          <a:xfrm>
            <a:off x="3345793" y="3711289"/>
            <a:ext cx="224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IN (Endpoint  IN</a:t>
            </a:r>
            <a:r>
              <a:rPr lang="zh-CN" altLang="en-US" dirty="0"/>
              <a:t>）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98FF98D-C001-4720-9F74-5CD0A0CC0A74}"/>
              </a:ext>
            </a:extLst>
          </p:cNvPr>
          <p:cNvSpPr txBox="1"/>
          <p:nvPr/>
        </p:nvSpPr>
        <p:spPr>
          <a:xfrm>
            <a:off x="6384006" y="4598676"/>
            <a:ext cx="2602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OUT(Endpoint OUT)</a:t>
            </a:r>
            <a:endParaRPr lang="zh-CN" altLang="en-US" dirty="0"/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42C319B0-CEF5-4F33-946A-027EED9277E4}"/>
              </a:ext>
            </a:extLst>
          </p:cNvPr>
          <p:cNvCxnSpPr>
            <a:cxnSpLocks/>
            <a:stCxn id="16" idx="2"/>
            <a:endCxn id="13" idx="6"/>
          </p:cNvCxnSpPr>
          <p:nvPr/>
        </p:nvCxnSpPr>
        <p:spPr>
          <a:xfrm flipH="1">
            <a:off x="3369896" y="4368648"/>
            <a:ext cx="51244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6A7C41E0-D98E-47D3-8449-DFBABBF749AB}"/>
              </a:ext>
            </a:extLst>
          </p:cNvPr>
          <p:cNvCxnSpPr>
            <a:cxnSpLocks/>
            <a:stCxn id="14" idx="6"/>
            <a:endCxn id="17" idx="2"/>
          </p:cNvCxnSpPr>
          <p:nvPr/>
        </p:nvCxnSpPr>
        <p:spPr>
          <a:xfrm flipV="1">
            <a:off x="3369896" y="5114533"/>
            <a:ext cx="512444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92AC7468-25D1-4DEA-9323-39901824E839}"/>
              </a:ext>
            </a:extLst>
          </p:cNvPr>
          <p:cNvSpPr txBox="1"/>
          <p:nvPr/>
        </p:nvSpPr>
        <p:spPr>
          <a:xfrm>
            <a:off x="6596570" y="3768808"/>
            <a:ext cx="224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IN Endpoint  IN</a:t>
            </a:r>
            <a:r>
              <a:rPr lang="zh-CN" altLang="en-US" dirty="0"/>
              <a:t>）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5D275AD-BBBD-49D6-B813-13A59971FC21}"/>
              </a:ext>
            </a:extLst>
          </p:cNvPr>
          <p:cNvSpPr txBox="1"/>
          <p:nvPr/>
        </p:nvSpPr>
        <p:spPr>
          <a:xfrm>
            <a:off x="3149554" y="4598676"/>
            <a:ext cx="2602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OUT(Endpoint OUT)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19047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0B2D247C-0137-4D41-960D-FC052A499A6D}"/>
              </a:ext>
            </a:extLst>
          </p:cNvPr>
          <p:cNvSpPr/>
          <p:nvPr/>
        </p:nvSpPr>
        <p:spPr>
          <a:xfrm>
            <a:off x="2205114" y="259481"/>
            <a:ext cx="1464733" cy="6519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开始</a:t>
            </a:r>
          </a:p>
        </p:txBody>
      </p:sp>
      <p:sp>
        <p:nvSpPr>
          <p:cNvPr id="7" name="流程图: 决策 6">
            <a:extLst>
              <a:ext uri="{FF2B5EF4-FFF2-40B4-BE49-F238E27FC236}">
                <a16:creationId xmlns:a16="http://schemas.microsoft.com/office/drawing/2014/main" id="{E1F5F343-4701-411C-B63E-6DAABAFAC38D}"/>
              </a:ext>
            </a:extLst>
          </p:cNvPr>
          <p:cNvSpPr/>
          <p:nvPr/>
        </p:nvSpPr>
        <p:spPr>
          <a:xfrm>
            <a:off x="1714048" y="3589979"/>
            <a:ext cx="2446866" cy="11684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检测是否有设备接入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F175930-7FCF-4BD3-AA23-BCC9D8853F4C}"/>
              </a:ext>
            </a:extLst>
          </p:cNvPr>
          <p:cNvSpPr/>
          <p:nvPr/>
        </p:nvSpPr>
        <p:spPr>
          <a:xfrm>
            <a:off x="8854316" y="5864234"/>
            <a:ext cx="1718733" cy="872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数据放入缓存区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4BA924C-849F-4F93-B317-743209B970F8}"/>
              </a:ext>
            </a:extLst>
          </p:cNvPr>
          <p:cNvSpPr/>
          <p:nvPr/>
        </p:nvSpPr>
        <p:spPr>
          <a:xfrm>
            <a:off x="2162835" y="6206066"/>
            <a:ext cx="1464733" cy="6519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结束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6E35A0C-26FF-4908-BD21-94AB5B26B49B}"/>
              </a:ext>
            </a:extLst>
          </p:cNvPr>
          <p:cNvSpPr txBox="1"/>
          <p:nvPr/>
        </p:nvSpPr>
        <p:spPr>
          <a:xfrm>
            <a:off x="803037" y="3544233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否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7C7CA40-856F-4E7C-9F9A-56806BD656A6}"/>
              </a:ext>
            </a:extLst>
          </p:cNvPr>
          <p:cNvSpPr txBox="1"/>
          <p:nvPr/>
        </p:nvSpPr>
        <p:spPr>
          <a:xfrm>
            <a:off x="2227795" y="4805809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是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F006D92-5816-4047-9EB7-938B7C51FA64}"/>
              </a:ext>
            </a:extLst>
          </p:cNvPr>
          <p:cNvSpPr/>
          <p:nvPr/>
        </p:nvSpPr>
        <p:spPr>
          <a:xfrm>
            <a:off x="7444673" y="357332"/>
            <a:ext cx="1718721" cy="767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获取设备描述符并进行配置</a:t>
            </a:r>
          </a:p>
        </p:txBody>
      </p:sp>
      <p:sp>
        <p:nvSpPr>
          <p:cNvPr id="22" name="流程图: 决策 21">
            <a:extLst>
              <a:ext uri="{FF2B5EF4-FFF2-40B4-BE49-F238E27FC236}">
                <a16:creationId xmlns:a16="http://schemas.microsoft.com/office/drawing/2014/main" id="{254433EA-39BD-44BD-A6C5-AE1E2CEDC96C}"/>
              </a:ext>
            </a:extLst>
          </p:cNvPr>
          <p:cNvSpPr/>
          <p:nvPr/>
        </p:nvSpPr>
        <p:spPr>
          <a:xfrm>
            <a:off x="7133058" y="1780244"/>
            <a:ext cx="2326219" cy="1069551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查询状态是否接收令牌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E8562B4D-F794-49DA-995A-F548CAD540EA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flipH="1">
            <a:off x="8296168" y="1125171"/>
            <a:ext cx="7866" cy="655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90E6E4C9-45CE-4275-8ADF-F875CBCC06A8}"/>
              </a:ext>
            </a:extLst>
          </p:cNvPr>
          <p:cNvSpPr/>
          <p:nvPr/>
        </p:nvSpPr>
        <p:spPr>
          <a:xfrm>
            <a:off x="2078120" y="2315020"/>
            <a:ext cx="1718721" cy="767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搜索</a:t>
            </a:r>
            <a:r>
              <a:rPr lang="en-US" altLang="zh-CN" dirty="0"/>
              <a:t>USB</a:t>
            </a:r>
            <a:r>
              <a:rPr lang="zh-CN" altLang="en-US" dirty="0"/>
              <a:t>设备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66670566-7099-4F1D-8682-93296C0314BD}"/>
              </a:ext>
            </a:extLst>
          </p:cNvPr>
          <p:cNvCxnSpPr>
            <a:cxnSpLocks/>
            <a:stCxn id="33" idx="2"/>
            <a:endCxn id="7" idx="0"/>
          </p:cNvCxnSpPr>
          <p:nvPr/>
        </p:nvCxnSpPr>
        <p:spPr>
          <a:xfrm>
            <a:off x="2937481" y="3082859"/>
            <a:ext cx="0" cy="507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1D17B74E-CBCC-473B-B35C-A1E4944F75D1}"/>
              </a:ext>
            </a:extLst>
          </p:cNvPr>
          <p:cNvCxnSpPr>
            <a:cxnSpLocks/>
            <a:stCxn id="7" idx="1"/>
            <a:endCxn id="33" idx="1"/>
          </p:cNvCxnSpPr>
          <p:nvPr/>
        </p:nvCxnSpPr>
        <p:spPr>
          <a:xfrm rot="10800000" flipH="1">
            <a:off x="1714048" y="2698941"/>
            <a:ext cx="364072" cy="1475239"/>
          </a:xfrm>
          <a:prstGeom prst="bentConnector3">
            <a:avLst>
              <a:gd name="adj1" fmla="val -6279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流程图: 决策 52">
            <a:extLst>
              <a:ext uri="{FF2B5EF4-FFF2-40B4-BE49-F238E27FC236}">
                <a16:creationId xmlns:a16="http://schemas.microsoft.com/office/drawing/2014/main" id="{82B136AC-C3EB-41BF-A774-ADA095EC6C07}"/>
              </a:ext>
            </a:extLst>
          </p:cNvPr>
          <p:cNvSpPr/>
          <p:nvPr/>
        </p:nvSpPr>
        <p:spPr>
          <a:xfrm>
            <a:off x="1877741" y="1125171"/>
            <a:ext cx="2114579" cy="93641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是否启动</a:t>
            </a:r>
            <a:r>
              <a:rPr lang="en-US" altLang="zh-CN" dirty="0"/>
              <a:t>USB</a:t>
            </a:r>
            <a:endParaRPr lang="zh-CN" altLang="en-US" dirty="0"/>
          </a:p>
        </p:txBody>
      </p: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8AFFCFC1-B2AD-479C-A817-0621E564C39B}"/>
              </a:ext>
            </a:extLst>
          </p:cNvPr>
          <p:cNvCxnSpPr>
            <a:cxnSpLocks/>
            <a:stCxn id="53" idx="1"/>
            <a:endCxn id="12" idx="2"/>
          </p:cNvCxnSpPr>
          <p:nvPr/>
        </p:nvCxnSpPr>
        <p:spPr>
          <a:xfrm rot="10800000" flipH="1" flipV="1">
            <a:off x="1877741" y="1593379"/>
            <a:ext cx="285094" cy="4938653"/>
          </a:xfrm>
          <a:prstGeom prst="bentConnector3">
            <a:avLst>
              <a:gd name="adj1" fmla="val -48288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6B678A1B-206E-42D7-867F-7FBF53648FB4}"/>
              </a:ext>
            </a:extLst>
          </p:cNvPr>
          <p:cNvSpPr txBox="1"/>
          <p:nvPr/>
        </p:nvSpPr>
        <p:spPr>
          <a:xfrm>
            <a:off x="87760" y="3681606"/>
            <a:ext cx="758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否</a:t>
            </a: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8CEFAB28-7AD5-41BA-A592-D7FB28299F85}"/>
              </a:ext>
            </a:extLst>
          </p:cNvPr>
          <p:cNvCxnSpPr>
            <a:cxnSpLocks/>
            <a:stCxn id="4" idx="4"/>
            <a:endCxn id="53" idx="0"/>
          </p:cNvCxnSpPr>
          <p:nvPr/>
        </p:nvCxnSpPr>
        <p:spPr>
          <a:xfrm flipH="1">
            <a:off x="2935031" y="911415"/>
            <a:ext cx="2450" cy="213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ADED65D3-914B-482F-BCAE-532715A07124}"/>
              </a:ext>
            </a:extLst>
          </p:cNvPr>
          <p:cNvCxnSpPr>
            <a:cxnSpLocks/>
            <a:stCxn id="53" idx="2"/>
            <a:endCxn id="33" idx="0"/>
          </p:cNvCxnSpPr>
          <p:nvPr/>
        </p:nvCxnSpPr>
        <p:spPr>
          <a:xfrm>
            <a:off x="2935031" y="2061588"/>
            <a:ext cx="2450" cy="253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>
            <a:extLst>
              <a:ext uri="{FF2B5EF4-FFF2-40B4-BE49-F238E27FC236}">
                <a16:creationId xmlns:a16="http://schemas.microsoft.com/office/drawing/2014/main" id="{F3239DEA-2470-422B-A0E8-4CB0C97A7EA7}"/>
              </a:ext>
            </a:extLst>
          </p:cNvPr>
          <p:cNvSpPr txBox="1"/>
          <p:nvPr/>
        </p:nvSpPr>
        <p:spPr>
          <a:xfrm>
            <a:off x="9457239" y="3051626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是</a:t>
            </a:r>
          </a:p>
        </p:txBody>
      </p:sp>
      <p:cxnSp>
        <p:nvCxnSpPr>
          <p:cNvPr id="66" name="连接符: 肘形 65">
            <a:extLst>
              <a:ext uri="{FF2B5EF4-FFF2-40B4-BE49-F238E27FC236}">
                <a16:creationId xmlns:a16="http://schemas.microsoft.com/office/drawing/2014/main" id="{80EDEAC5-E704-4122-BD13-9FF542D59C1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420233" y="-101706"/>
            <a:ext cx="4401047" cy="5366553"/>
          </a:xfrm>
          <a:prstGeom prst="bentConnector5">
            <a:avLst>
              <a:gd name="adj1" fmla="val -5194"/>
              <a:gd name="adj2" fmla="val 25751"/>
              <a:gd name="adj3" fmla="val 10519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>
            <a:extLst>
              <a:ext uri="{FF2B5EF4-FFF2-40B4-BE49-F238E27FC236}">
                <a16:creationId xmlns:a16="http://schemas.microsoft.com/office/drawing/2014/main" id="{E0DEFA64-2FC9-4E59-B3B6-F57AE2478AD3}"/>
              </a:ext>
            </a:extLst>
          </p:cNvPr>
          <p:cNvSpPr/>
          <p:nvPr/>
        </p:nvSpPr>
        <p:spPr>
          <a:xfrm>
            <a:off x="5314121" y="3677428"/>
            <a:ext cx="1718733" cy="872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Idle</a:t>
            </a:r>
            <a:r>
              <a:rPr lang="zh-CN" altLang="en-US" dirty="0"/>
              <a:t>等待状态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C714CFBB-5172-4D43-9E55-D81DCD5DEC09}"/>
              </a:ext>
            </a:extLst>
          </p:cNvPr>
          <p:cNvSpPr/>
          <p:nvPr/>
        </p:nvSpPr>
        <p:spPr>
          <a:xfrm>
            <a:off x="7488272" y="3702563"/>
            <a:ext cx="1718733" cy="872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接收</a:t>
            </a:r>
            <a:r>
              <a:rPr lang="en-US" altLang="zh-CN" dirty="0"/>
              <a:t>Token IN</a:t>
            </a:r>
            <a:r>
              <a:rPr lang="zh-CN" altLang="en-US" dirty="0"/>
              <a:t>进入接收状态</a:t>
            </a: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B6586C1A-7FE5-402C-9C61-11F2B41947FD}"/>
              </a:ext>
            </a:extLst>
          </p:cNvPr>
          <p:cNvSpPr/>
          <p:nvPr/>
        </p:nvSpPr>
        <p:spPr>
          <a:xfrm>
            <a:off x="9357432" y="3693716"/>
            <a:ext cx="1718733" cy="872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接收</a:t>
            </a:r>
            <a:r>
              <a:rPr lang="en-US" altLang="zh-CN" dirty="0"/>
              <a:t>Token OUT</a:t>
            </a:r>
            <a:r>
              <a:rPr lang="zh-CN" altLang="en-US" dirty="0"/>
              <a:t>进入发送状态</a:t>
            </a:r>
          </a:p>
        </p:txBody>
      </p: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1BA02D01-78B8-4531-92DA-EDED0D1F9B56}"/>
              </a:ext>
            </a:extLst>
          </p:cNvPr>
          <p:cNvCxnSpPr>
            <a:stCxn id="22" idx="2"/>
            <a:endCxn id="70" idx="0"/>
          </p:cNvCxnSpPr>
          <p:nvPr/>
        </p:nvCxnSpPr>
        <p:spPr>
          <a:xfrm flipH="1">
            <a:off x="6173488" y="2849795"/>
            <a:ext cx="2122680" cy="827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F4BB3497-8B92-4ABD-BA5D-AD2F50FC6418}"/>
              </a:ext>
            </a:extLst>
          </p:cNvPr>
          <p:cNvCxnSpPr>
            <a:cxnSpLocks/>
            <a:stCxn id="22" idx="2"/>
            <a:endCxn id="72" idx="0"/>
          </p:cNvCxnSpPr>
          <p:nvPr/>
        </p:nvCxnSpPr>
        <p:spPr>
          <a:xfrm>
            <a:off x="8296168" y="2849795"/>
            <a:ext cx="1920631" cy="843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C4F34F45-AC83-4DEE-98B6-0BF32452DB46}"/>
              </a:ext>
            </a:extLst>
          </p:cNvPr>
          <p:cNvCxnSpPr>
            <a:cxnSpLocks/>
            <a:stCxn id="22" idx="2"/>
            <a:endCxn id="71" idx="0"/>
          </p:cNvCxnSpPr>
          <p:nvPr/>
        </p:nvCxnSpPr>
        <p:spPr>
          <a:xfrm>
            <a:off x="8296168" y="2849795"/>
            <a:ext cx="51471" cy="852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99F784CE-94D0-4EB3-BD05-3A9CC5EC2C89}"/>
              </a:ext>
            </a:extLst>
          </p:cNvPr>
          <p:cNvCxnSpPr>
            <a:cxnSpLocks/>
            <a:stCxn id="71" idx="2"/>
            <a:endCxn id="11" idx="0"/>
          </p:cNvCxnSpPr>
          <p:nvPr/>
        </p:nvCxnSpPr>
        <p:spPr>
          <a:xfrm>
            <a:off x="8347639" y="4574630"/>
            <a:ext cx="1366044" cy="1289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954F64AD-37EA-4283-967C-D37388630079}"/>
              </a:ext>
            </a:extLst>
          </p:cNvPr>
          <p:cNvCxnSpPr>
            <a:cxnSpLocks/>
            <a:stCxn id="72" idx="2"/>
            <a:endCxn id="11" idx="0"/>
          </p:cNvCxnSpPr>
          <p:nvPr/>
        </p:nvCxnSpPr>
        <p:spPr>
          <a:xfrm flipH="1">
            <a:off x="9713683" y="4565783"/>
            <a:ext cx="503116" cy="1298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F70C66C0-8C64-494B-ACC0-D88BF93C9E1D}"/>
              </a:ext>
            </a:extLst>
          </p:cNvPr>
          <p:cNvCxnSpPr>
            <a:cxnSpLocks/>
            <a:stCxn id="11" idx="1"/>
            <a:endCxn id="70" idx="2"/>
          </p:cNvCxnSpPr>
          <p:nvPr/>
        </p:nvCxnSpPr>
        <p:spPr>
          <a:xfrm flipH="1" flipV="1">
            <a:off x="6173488" y="4549495"/>
            <a:ext cx="2680828" cy="1750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连接符: 肘形 94">
            <a:extLst>
              <a:ext uri="{FF2B5EF4-FFF2-40B4-BE49-F238E27FC236}">
                <a16:creationId xmlns:a16="http://schemas.microsoft.com/office/drawing/2014/main" id="{472A1897-4EA1-4C0E-AC54-9508AC2782E3}"/>
              </a:ext>
            </a:extLst>
          </p:cNvPr>
          <p:cNvCxnSpPr>
            <a:cxnSpLocks/>
            <a:stCxn id="70" idx="1"/>
            <a:endCxn id="22" idx="1"/>
          </p:cNvCxnSpPr>
          <p:nvPr/>
        </p:nvCxnSpPr>
        <p:spPr>
          <a:xfrm rot="10800000" flipH="1">
            <a:off x="5314120" y="2315020"/>
            <a:ext cx="1818937" cy="1798442"/>
          </a:xfrm>
          <a:prstGeom prst="bentConnector3">
            <a:avLst>
              <a:gd name="adj1" fmla="val -1256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文本框 117">
            <a:extLst>
              <a:ext uri="{FF2B5EF4-FFF2-40B4-BE49-F238E27FC236}">
                <a16:creationId xmlns:a16="http://schemas.microsoft.com/office/drawing/2014/main" id="{4087DCE6-83F6-4A01-B882-96153416CA5C}"/>
              </a:ext>
            </a:extLst>
          </p:cNvPr>
          <p:cNvSpPr txBox="1"/>
          <p:nvPr/>
        </p:nvSpPr>
        <p:spPr>
          <a:xfrm>
            <a:off x="8323682" y="3115215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是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F430A76E-3DCC-4AE7-BD78-98DF6752389C}"/>
              </a:ext>
            </a:extLst>
          </p:cNvPr>
          <p:cNvSpPr txBox="1"/>
          <p:nvPr/>
        </p:nvSpPr>
        <p:spPr>
          <a:xfrm>
            <a:off x="3269262" y="2058412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是</a:t>
            </a: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C72345A2-FFBD-4043-87F2-3A25EF97001B}"/>
              </a:ext>
            </a:extLst>
          </p:cNvPr>
          <p:cNvSpPr txBox="1"/>
          <p:nvPr/>
        </p:nvSpPr>
        <p:spPr>
          <a:xfrm>
            <a:off x="6878825" y="2936324"/>
            <a:ext cx="831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否</a:t>
            </a:r>
          </a:p>
        </p:txBody>
      </p:sp>
    </p:spTree>
    <p:extLst>
      <p:ext uri="{BB962C8B-B14F-4D97-AF65-F5344CB8AC3E}">
        <p14:creationId xmlns:p14="http://schemas.microsoft.com/office/powerpoint/2010/main" val="39383105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D332FCEA-CFEB-4406-BD81-B50E59D0C297}"/>
              </a:ext>
            </a:extLst>
          </p:cNvPr>
          <p:cNvSpPr/>
          <p:nvPr/>
        </p:nvSpPr>
        <p:spPr>
          <a:xfrm>
            <a:off x="9086251" y="2817795"/>
            <a:ext cx="2867524" cy="333836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30EF6E-9B66-4495-B965-186D681340FF}"/>
              </a:ext>
            </a:extLst>
          </p:cNvPr>
          <p:cNvSpPr/>
          <p:nvPr/>
        </p:nvSpPr>
        <p:spPr>
          <a:xfrm>
            <a:off x="2845870" y="1083271"/>
            <a:ext cx="1957136" cy="6930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激光雷达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83A9A8C-5A35-4F9E-A718-30D0DF6E7482}"/>
              </a:ext>
            </a:extLst>
          </p:cNvPr>
          <p:cNvSpPr/>
          <p:nvPr/>
        </p:nvSpPr>
        <p:spPr>
          <a:xfrm>
            <a:off x="259879" y="3887003"/>
            <a:ext cx="1722923" cy="6930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电源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20612B9-01BF-4256-916B-08E24BF3945F}"/>
              </a:ext>
            </a:extLst>
          </p:cNvPr>
          <p:cNvSpPr/>
          <p:nvPr/>
        </p:nvSpPr>
        <p:spPr>
          <a:xfrm>
            <a:off x="2845869" y="3647975"/>
            <a:ext cx="1989222" cy="32100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AFB9EF0-1CAA-46B9-B5A4-F7990CCD4B51}"/>
              </a:ext>
            </a:extLst>
          </p:cNvPr>
          <p:cNvSpPr/>
          <p:nvPr/>
        </p:nvSpPr>
        <p:spPr>
          <a:xfrm>
            <a:off x="9996635" y="3793958"/>
            <a:ext cx="1722923" cy="6930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采集成像软件程序</a:t>
            </a:r>
          </a:p>
        </p:txBody>
      </p: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47C04893-3FA9-4D27-AA92-8CDDC2ABE761}"/>
              </a:ext>
            </a:extLst>
          </p:cNvPr>
          <p:cNvCxnSpPr>
            <a:stCxn id="5" idx="3"/>
            <a:endCxn id="4" idx="1"/>
          </p:cNvCxnSpPr>
          <p:nvPr/>
        </p:nvCxnSpPr>
        <p:spPr>
          <a:xfrm flipV="1">
            <a:off x="1982802" y="1429780"/>
            <a:ext cx="863068" cy="2803732"/>
          </a:xfrm>
          <a:prstGeom prst="bentConnector3">
            <a:avLst/>
          </a:prstGeom>
          <a:ln w="762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连接符: 肘形 10">
            <a:extLst>
              <a:ext uri="{FF2B5EF4-FFF2-40B4-BE49-F238E27FC236}">
                <a16:creationId xmlns:a16="http://schemas.microsoft.com/office/drawing/2014/main" id="{737E8D33-250E-49D3-9177-65DC64E52F9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982802" y="4233512"/>
            <a:ext cx="863067" cy="1019476"/>
          </a:xfrm>
          <a:prstGeom prst="bentConnector3">
            <a:avLst/>
          </a:prstGeom>
          <a:ln w="762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ED1D9E83-B952-4459-A0C7-AAE8FBA41940}"/>
              </a:ext>
            </a:extLst>
          </p:cNvPr>
          <p:cNvCxnSpPr>
            <a:cxnSpLocks/>
          </p:cNvCxnSpPr>
          <p:nvPr/>
        </p:nvCxnSpPr>
        <p:spPr>
          <a:xfrm>
            <a:off x="3434209" y="1776289"/>
            <a:ext cx="0" cy="2227820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48E28306-5A49-484B-A34F-8768B9FAA3C2}"/>
              </a:ext>
            </a:extLst>
          </p:cNvPr>
          <p:cNvCxnSpPr>
            <a:cxnSpLocks/>
          </p:cNvCxnSpPr>
          <p:nvPr/>
        </p:nvCxnSpPr>
        <p:spPr>
          <a:xfrm flipV="1">
            <a:off x="4334578" y="1776289"/>
            <a:ext cx="0" cy="222782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91FEFA96-D062-4A0C-BA65-A945CD6C2625}"/>
              </a:ext>
            </a:extLst>
          </p:cNvPr>
          <p:cNvSpPr txBox="1"/>
          <p:nvPr/>
        </p:nvSpPr>
        <p:spPr>
          <a:xfrm>
            <a:off x="9602749" y="5034097"/>
            <a:ext cx="663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指令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F02F32A-FD8D-498B-9FE8-E880DF5E52D7}"/>
              </a:ext>
            </a:extLst>
          </p:cNvPr>
          <p:cNvSpPr/>
          <p:nvPr/>
        </p:nvSpPr>
        <p:spPr>
          <a:xfrm>
            <a:off x="6096000" y="5359668"/>
            <a:ext cx="1722923" cy="6930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WiFi</a:t>
            </a:r>
            <a:endParaRPr lang="zh-CN" altLang="en-US" dirty="0"/>
          </a:p>
        </p:txBody>
      </p: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32410BF5-A13B-4F17-94BD-FF4F553351F1}"/>
              </a:ext>
            </a:extLst>
          </p:cNvPr>
          <p:cNvCxnSpPr>
            <a:cxnSpLocks/>
          </p:cNvCxnSpPr>
          <p:nvPr/>
        </p:nvCxnSpPr>
        <p:spPr>
          <a:xfrm flipH="1">
            <a:off x="4629752" y="5556989"/>
            <a:ext cx="1318661" cy="0"/>
          </a:xfrm>
          <a:prstGeom prst="straightConnector1">
            <a:avLst/>
          </a:prstGeom>
          <a:ln w="19050">
            <a:solidFill>
              <a:schemeClr val="accent2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C6140FC4-2FB0-4AF6-8B8A-88DB7965E32F}"/>
              </a:ext>
            </a:extLst>
          </p:cNvPr>
          <p:cNvCxnSpPr>
            <a:cxnSpLocks/>
          </p:cNvCxnSpPr>
          <p:nvPr/>
        </p:nvCxnSpPr>
        <p:spPr>
          <a:xfrm>
            <a:off x="4629752" y="5972479"/>
            <a:ext cx="1318661" cy="0"/>
          </a:xfrm>
          <a:prstGeom prst="straightConnector1">
            <a:avLst/>
          </a:prstGeom>
          <a:ln w="19050">
            <a:solidFill>
              <a:schemeClr val="accent2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文本框 80">
            <a:extLst>
              <a:ext uri="{FF2B5EF4-FFF2-40B4-BE49-F238E27FC236}">
                <a16:creationId xmlns:a16="http://schemas.microsoft.com/office/drawing/2014/main" id="{24F48C9A-D692-4D1F-AA8D-65D458116F2F}"/>
              </a:ext>
            </a:extLst>
          </p:cNvPr>
          <p:cNvSpPr txBox="1"/>
          <p:nvPr/>
        </p:nvSpPr>
        <p:spPr>
          <a:xfrm>
            <a:off x="9174878" y="2923675"/>
            <a:ext cx="1643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个人计算机</a:t>
            </a: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E4FC25C6-7E7D-4F17-BB3F-6C2D868B45D9}"/>
              </a:ext>
            </a:extLst>
          </p:cNvPr>
          <p:cNvSpPr txBox="1"/>
          <p:nvPr/>
        </p:nvSpPr>
        <p:spPr>
          <a:xfrm>
            <a:off x="5331196" y="5140772"/>
            <a:ext cx="663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指令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07CBC940-6165-495B-A2FC-54E9A28194BF}"/>
              </a:ext>
            </a:extLst>
          </p:cNvPr>
          <p:cNvSpPr txBox="1"/>
          <p:nvPr/>
        </p:nvSpPr>
        <p:spPr>
          <a:xfrm>
            <a:off x="4825283" y="2633129"/>
            <a:ext cx="663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指令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4122D22D-3582-4538-9BDA-15339A84CF90}"/>
              </a:ext>
            </a:extLst>
          </p:cNvPr>
          <p:cNvSpPr txBox="1"/>
          <p:nvPr/>
        </p:nvSpPr>
        <p:spPr>
          <a:xfrm>
            <a:off x="2381943" y="2788623"/>
            <a:ext cx="1145405" cy="369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扫描数据</a:t>
            </a: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A794EE6F-B105-4271-811D-A9C5C294363C}"/>
              </a:ext>
            </a:extLst>
          </p:cNvPr>
          <p:cNvSpPr txBox="1"/>
          <p:nvPr/>
        </p:nvSpPr>
        <p:spPr>
          <a:xfrm>
            <a:off x="4835090" y="6080723"/>
            <a:ext cx="1145405" cy="369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扫描数据</a:t>
            </a: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DC1456FF-B316-42EE-B318-3A7596A27776}"/>
              </a:ext>
            </a:extLst>
          </p:cNvPr>
          <p:cNvSpPr txBox="1"/>
          <p:nvPr/>
        </p:nvSpPr>
        <p:spPr>
          <a:xfrm>
            <a:off x="8851230" y="6157493"/>
            <a:ext cx="1145405" cy="369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扫描数据</a:t>
            </a: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A1C3677C-D112-48AC-A2BB-4F4F633BE30B}"/>
              </a:ext>
            </a:extLst>
          </p:cNvPr>
          <p:cNvSpPr txBox="1"/>
          <p:nvPr/>
        </p:nvSpPr>
        <p:spPr>
          <a:xfrm>
            <a:off x="2737988" y="6383277"/>
            <a:ext cx="2162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IoT</a:t>
            </a:r>
            <a:r>
              <a:rPr lang="zh-CN" altLang="en-US" dirty="0"/>
              <a:t>嵌入式开发板</a:t>
            </a:r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FC26B29D-FD87-4B52-A7D9-6042C400A317}"/>
              </a:ext>
            </a:extLst>
          </p:cNvPr>
          <p:cNvSpPr/>
          <p:nvPr/>
        </p:nvSpPr>
        <p:spPr>
          <a:xfrm>
            <a:off x="3326727" y="5417374"/>
            <a:ext cx="1124554" cy="577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WiFi</a:t>
            </a:r>
            <a:r>
              <a:rPr lang="zh-CN" altLang="en-US" dirty="0"/>
              <a:t>模块</a:t>
            </a: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39F402C3-033E-4272-84F2-241BB63B9E99}"/>
              </a:ext>
            </a:extLst>
          </p:cNvPr>
          <p:cNvSpPr/>
          <p:nvPr/>
        </p:nvSpPr>
        <p:spPr>
          <a:xfrm>
            <a:off x="3319910" y="4140467"/>
            <a:ext cx="1124554" cy="577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接口</a:t>
            </a:r>
          </a:p>
        </p:txBody>
      </p:sp>
      <p:cxnSp>
        <p:nvCxnSpPr>
          <p:cNvPr id="118" name="直接箭头连接符 117">
            <a:extLst>
              <a:ext uri="{FF2B5EF4-FFF2-40B4-BE49-F238E27FC236}">
                <a16:creationId xmlns:a16="http://schemas.microsoft.com/office/drawing/2014/main" id="{D9318007-0A14-4891-99A8-0CA9A8EE830F}"/>
              </a:ext>
            </a:extLst>
          </p:cNvPr>
          <p:cNvCxnSpPr>
            <a:cxnSpLocks/>
          </p:cNvCxnSpPr>
          <p:nvPr/>
        </p:nvCxnSpPr>
        <p:spPr>
          <a:xfrm>
            <a:off x="3468694" y="4864349"/>
            <a:ext cx="0" cy="465223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接箭头连接符 120">
            <a:extLst>
              <a:ext uri="{FF2B5EF4-FFF2-40B4-BE49-F238E27FC236}">
                <a16:creationId xmlns:a16="http://schemas.microsoft.com/office/drawing/2014/main" id="{3036EBDE-BB14-40F5-828D-47F9EC99DF80}"/>
              </a:ext>
            </a:extLst>
          </p:cNvPr>
          <p:cNvCxnSpPr>
            <a:cxnSpLocks/>
          </p:cNvCxnSpPr>
          <p:nvPr/>
        </p:nvCxnSpPr>
        <p:spPr>
          <a:xfrm flipV="1">
            <a:off x="4334578" y="4827308"/>
            <a:ext cx="0" cy="50226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框 123">
            <a:extLst>
              <a:ext uri="{FF2B5EF4-FFF2-40B4-BE49-F238E27FC236}">
                <a16:creationId xmlns:a16="http://schemas.microsoft.com/office/drawing/2014/main" id="{7197A089-E758-4CDF-9A79-A42B4AF24F68}"/>
              </a:ext>
            </a:extLst>
          </p:cNvPr>
          <p:cNvSpPr txBox="1"/>
          <p:nvPr/>
        </p:nvSpPr>
        <p:spPr>
          <a:xfrm>
            <a:off x="2390378" y="4720831"/>
            <a:ext cx="1145405" cy="369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扫描数据</a:t>
            </a:r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3A0B8B7A-79E8-4FBC-8074-9641D117426A}"/>
              </a:ext>
            </a:extLst>
          </p:cNvPr>
          <p:cNvSpPr txBox="1"/>
          <p:nvPr/>
        </p:nvSpPr>
        <p:spPr>
          <a:xfrm>
            <a:off x="4568792" y="4807179"/>
            <a:ext cx="663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指令</a:t>
            </a:r>
          </a:p>
        </p:txBody>
      </p:sp>
      <p:cxnSp>
        <p:nvCxnSpPr>
          <p:cNvPr id="128" name="直接箭头连接符 127">
            <a:extLst>
              <a:ext uri="{FF2B5EF4-FFF2-40B4-BE49-F238E27FC236}">
                <a16:creationId xmlns:a16="http://schemas.microsoft.com/office/drawing/2014/main" id="{AC385ACA-C6C5-4743-A6A0-D2D0E403C6EC}"/>
              </a:ext>
            </a:extLst>
          </p:cNvPr>
          <p:cNvCxnSpPr>
            <a:cxnSpLocks/>
          </p:cNvCxnSpPr>
          <p:nvPr/>
        </p:nvCxnSpPr>
        <p:spPr>
          <a:xfrm flipH="1">
            <a:off x="7948864" y="5539346"/>
            <a:ext cx="1318661" cy="0"/>
          </a:xfrm>
          <a:prstGeom prst="straightConnector1">
            <a:avLst/>
          </a:prstGeom>
          <a:ln w="19050">
            <a:solidFill>
              <a:schemeClr val="accent2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箭头连接符 128">
            <a:extLst>
              <a:ext uri="{FF2B5EF4-FFF2-40B4-BE49-F238E27FC236}">
                <a16:creationId xmlns:a16="http://schemas.microsoft.com/office/drawing/2014/main" id="{8166C77A-E6CE-4E13-A427-77C4B19FD5C6}"/>
              </a:ext>
            </a:extLst>
          </p:cNvPr>
          <p:cNvCxnSpPr>
            <a:cxnSpLocks/>
          </p:cNvCxnSpPr>
          <p:nvPr/>
        </p:nvCxnSpPr>
        <p:spPr>
          <a:xfrm>
            <a:off x="7954477" y="5956440"/>
            <a:ext cx="1318661" cy="0"/>
          </a:xfrm>
          <a:prstGeom prst="straightConnector1">
            <a:avLst/>
          </a:prstGeom>
          <a:ln w="19050">
            <a:solidFill>
              <a:schemeClr val="accent2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连接符: 肘形 135">
            <a:extLst>
              <a:ext uri="{FF2B5EF4-FFF2-40B4-BE49-F238E27FC236}">
                <a16:creationId xmlns:a16="http://schemas.microsoft.com/office/drawing/2014/main" id="{CBC98B28-DB78-4DB6-B2C0-46C65F75E6E6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9267525" y="4486976"/>
            <a:ext cx="1590572" cy="1052370"/>
          </a:xfrm>
          <a:prstGeom prst="bentConnector2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连接符: 肘形 140">
            <a:extLst>
              <a:ext uri="{FF2B5EF4-FFF2-40B4-BE49-F238E27FC236}">
                <a16:creationId xmlns:a16="http://schemas.microsoft.com/office/drawing/2014/main" id="{7F076EE7-8D65-4150-B1CC-A6AD389399D9}"/>
              </a:ext>
            </a:extLst>
          </p:cNvPr>
          <p:cNvCxnSpPr>
            <a:cxnSpLocks/>
          </p:cNvCxnSpPr>
          <p:nvPr/>
        </p:nvCxnSpPr>
        <p:spPr>
          <a:xfrm flipV="1">
            <a:off x="9286783" y="4476364"/>
            <a:ext cx="2020692" cy="1485503"/>
          </a:xfrm>
          <a:prstGeom prst="bentConnector3">
            <a:avLst>
              <a:gd name="adj1" fmla="val 100407"/>
            </a:avLst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6314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D45BD4C6-41D8-491B-B8AC-C1444622B42E}"/>
              </a:ext>
            </a:extLst>
          </p:cNvPr>
          <p:cNvSpPr/>
          <p:nvPr/>
        </p:nvSpPr>
        <p:spPr>
          <a:xfrm>
            <a:off x="2929983" y="1146970"/>
            <a:ext cx="6526534" cy="531732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tx1"/>
                </a:solidFill>
              </a:rPr>
              <a:t>IoT</a:t>
            </a:r>
            <a:r>
              <a:rPr lang="zh-CN" altLang="en-US" dirty="0">
                <a:solidFill>
                  <a:schemeClr val="tx1"/>
                </a:solidFill>
              </a:rPr>
              <a:t>嵌入式开发板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138A7EB-6D40-4DE9-8770-EFDFFD060B54}"/>
              </a:ext>
            </a:extLst>
          </p:cNvPr>
          <p:cNvSpPr/>
          <p:nvPr/>
        </p:nvSpPr>
        <p:spPr>
          <a:xfrm>
            <a:off x="3989068" y="1052512"/>
            <a:ext cx="4189767" cy="5486791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783BF99-47D9-4A06-8096-74CAC5ECE441}"/>
              </a:ext>
            </a:extLst>
          </p:cNvPr>
          <p:cNvSpPr/>
          <p:nvPr/>
        </p:nvSpPr>
        <p:spPr>
          <a:xfrm>
            <a:off x="292100" y="1711325"/>
            <a:ext cx="1939925" cy="483994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1"/>
                </a:solidFill>
              </a:rPr>
              <a:t>激光雷达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CC5A65A-CC79-4462-92A3-760EF72EEF42}"/>
              </a:ext>
            </a:extLst>
          </p:cNvPr>
          <p:cNvSpPr/>
          <p:nvPr/>
        </p:nvSpPr>
        <p:spPr>
          <a:xfrm>
            <a:off x="10252075" y="1618703"/>
            <a:ext cx="1939925" cy="482664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1"/>
                </a:solidFill>
              </a:rPr>
              <a:t>个人计算机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700D890A-D440-448E-847D-52E93744E7A7}"/>
              </a:ext>
            </a:extLst>
          </p:cNvPr>
          <p:cNvSpPr/>
          <p:nvPr/>
        </p:nvSpPr>
        <p:spPr>
          <a:xfrm>
            <a:off x="3422650" y="2446338"/>
            <a:ext cx="1565275" cy="3359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6EBA3796-ABDF-4B51-97D9-62BBC43A4B93}"/>
              </a:ext>
            </a:extLst>
          </p:cNvPr>
          <p:cNvSpPr/>
          <p:nvPr/>
        </p:nvSpPr>
        <p:spPr>
          <a:xfrm>
            <a:off x="7094538" y="2446338"/>
            <a:ext cx="1647825" cy="3359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F5020DD1-2611-4E64-BF9B-64BD05BF1564}"/>
              </a:ext>
            </a:extLst>
          </p:cNvPr>
          <p:cNvCxnSpPr>
            <a:cxnSpLocks/>
          </p:cNvCxnSpPr>
          <p:nvPr/>
        </p:nvCxnSpPr>
        <p:spPr>
          <a:xfrm flipV="1">
            <a:off x="2232025" y="4573544"/>
            <a:ext cx="1730815" cy="73029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75132BE-0F64-40B3-A495-FF87A5C9B85C}"/>
              </a:ext>
            </a:extLst>
          </p:cNvPr>
          <p:cNvCxnSpPr>
            <a:cxnSpLocks/>
          </p:cNvCxnSpPr>
          <p:nvPr/>
        </p:nvCxnSpPr>
        <p:spPr>
          <a:xfrm>
            <a:off x="8478265" y="4284663"/>
            <a:ext cx="1603284" cy="288881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3CA50B0-13E5-4F72-9766-37BA59D8F8FF}"/>
              </a:ext>
            </a:extLst>
          </p:cNvPr>
          <p:cNvCxnSpPr>
            <a:cxnSpLocks/>
          </p:cNvCxnSpPr>
          <p:nvPr/>
        </p:nvCxnSpPr>
        <p:spPr>
          <a:xfrm flipH="1">
            <a:off x="8470318" y="3528283"/>
            <a:ext cx="1478866" cy="425332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9E599CAD-1C6A-415D-A1F9-35F872C2E023}"/>
              </a:ext>
            </a:extLst>
          </p:cNvPr>
          <p:cNvCxnSpPr>
            <a:cxnSpLocks/>
          </p:cNvCxnSpPr>
          <p:nvPr/>
        </p:nvCxnSpPr>
        <p:spPr>
          <a:xfrm flipH="1">
            <a:off x="5119688" y="4230648"/>
            <a:ext cx="1789112" cy="0"/>
          </a:xfrm>
          <a:prstGeom prst="straightConnector1">
            <a:avLst/>
          </a:prstGeom>
          <a:ln w="76200">
            <a:solidFill>
              <a:srgbClr val="00B0F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B87634A3-5286-4D4F-9132-6D9F6A552282}"/>
              </a:ext>
            </a:extLst>
          </p:cNvPr>
          <p:cNvCxnSpPr>
            <a:cxnSpLocks/>
          </p:cNvCxnSpPr>
          <p:nvPr/>
        </p:nvCxnSpPr>
        <p:spPr>
          <a:xfrm flipH="1" flipV="1">
            <a:off x="2232025" y="2986088"/>
            <a:ext cx="1730815" cy="90166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6">
            <a:extLst>
              <a:ext uri="{FF2B5EF4-FFF2-40B4-BE49-F238E27FC236}">
                <a16:creationId xmlns:a16="http://schemas.microsoft.com/office/drawing/2014/main" id="{DC6E222B-E25C-4B4D-ADF1-E3C4EBC5DA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2575" y="2914650"/>
            <a:ext cx="14208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dirty="0"/>
              <a:t>指令写入</a:t>
            </a:r>
          </a:p>
        </p:txBody>
      </p:sp>
      <p:sp>
        <p:nvSpPr>
          <p:cNvPr id="16" name="文本框 17">
            <a:extLst>
              <a:ext uri="{FF2B5EF4-FFF2-40B4-BE49-F238E27FC236}">
                <a16:creationId xmlns:a16="http://schemas.microsoft.com/office/drawing/2014/main" id="{4BF3EA01-7C04-4B12-8165-46BDC4A654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606" y="4828072"/>
            <a:ext cx="1192213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dirty="0"/>
              <a:t>数据传出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AF76166-EE1B-42C6-832F-1E8F28212189}"/>
              </a:ext>
            </a:extLst>
          </p:cNvPr>
          <p:cNvSpPr txBox="1"/>
          <p:nvPr/>
        </p:nvSpPr>
        <p:spPr>
          <a:xfrm>
            <a:off x="5636871" y="1554161"/>
            <a:ext cx="1127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主程序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12337C6-17CC-487F-8B58-4D5B0D67DE7B}"/>
              </a:ext>
            </a:extLst>
          </p:cNvPr>
          <p:cNvSpPr txBox="1"/>
          <p:nvPr/>
        </p:nvSpPr>
        <p:spPr>
          <a:xfrm>
            <a:off x="5267184" y="636733"/>
            <a:ext cx="2112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IoT</a:t>
            </a:r>
            <a:r>
              <a:rPr lang="zh-CN" altLang="en-US" dirty="0"/>
              <a:t>嵌入式开发板</a:t>
            </a: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2493CFC-300D-485A-BD77-340D43F555BF}"/>
              </a:ext>
            </a:extLst>
          </p:cNvPr>
          <p:cNvSpPr/>
          <p:nvPr/>
        </p:nvSpPr>
        <p:spPr>
          <a:xfrm>
            <a:off x="3962840" y="3815280"/>
            <a:ext cx="922480" cy="685793"/>
          </a:xfrm>
          <a:prstGeom prst="ellipse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缓存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6849821A-D161-490F-ACF1-D70C6328424A}"/>
              </a:ext>
            </a:extLst>
          </p:cNvPr>
          <p:cNvSpPr/>
          <p:nvPr/>
        </p:nvSpPr>
        <p:spPr>
          <a:xfrm>
            <a:off x="7327317" y="3887751"/>
            <a:ext cx="922480" cy="685793"/>
          </a:xfrm>
          <a:prstGeom prst="ellipse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缓存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956A03F-FC6E-4961-B4EE-DAFA69F359FE}"/>
              </a:ext>
            </a:extLst>
          </p:cNvPr>
          <p:cNvSpPr txBox="1"/>
          <p:nvPr/>
        </p:nvSpPr>
        <p:spPr>
          <a:xfrm>
            <a:off x="7263498" y="2960385"/>
            <a:ext cx="1478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WiFi</a:t>
            </a:r>
            <a:r>
              <a:rPr lang="zh-CN" altLang="en-US" dirty="0">
                <a:solidFill>
                  <a:schemeClr val="bg1"/>
                </a:solidFill>
              </a:rPr>
              <a:t>应用层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972A497-E24F-4E90-852B-E781929056BD}"/>
              </a:ext>
            </a:extLst>
          </p:cNvPr>
          <p:cNvSpPr txBox="1"/>
          <p:nvPr/>
        </p:nvSpPr>
        <p:spPr>
          <a:xfrm>
            <a:off x="3723798" y="2971809"/>
            <a:ext cx="1127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USB</a:t>
            </a:r>
            <a:r>
              <a:rPr lang="zh-CN" altLang="en-US" dirty="0">
                <a:solidFill>
                  <a:schemeClr val="bg1"/>
                </a:solidFill>
              </a:rPr>
              <a:t>驱动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6A90D25-F98A-4819-8742-2AE51472FBDE}"/>
              </a:ext>
            </a:extLst>
          </p:cNvPr>
          <p:cNvSpPr txBox="1"/>
          <p:nvPr/>
        </p:nvSpPr>
        <p:spPr>
          <a:xfrm>
            <a:off x="5358333" y="3639108"/>
            <a:ext cx="1365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主程序操作</a:t>
            </a:r>
          </a:p>
        </p:txBody>
      </p:sp>
      <p:sp>
        <p:nvSpPr>
          <p:cNvPr id="38" name="文本框 16">
            <a:extLst>
              <a:ext uri="{FF2B5EF4-FFF2-40B4-BE49-F238E27FC236}">
                <a16:creationId xmlns:a16="http://schemas.microsoft.com/office/drawing/2014/main" id="{7957C525-03F0-4BA5-B7E6-A653BC7EF8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6301" y="2764396"/>
            <a:ext cx="14208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dirty="0"/>
              <a:t>指令写入</a:t>
            </a:r>
          </a:p>
        </p:txBody>
      </p:sp>
      <p:sp>
        <p:nvSpPr>
          <p:cNvPr id="39" name="文本框 17">
            <a:extLst>
              <a:ext uri="{FF2B5EF4-FFF2-40B4-BE49-F238E27FC236}">
                <a16:creationId xmlns:a16="http://schemas.microsoft.com/office/drawing/2014/main" id="{AAB44865-9B47-41F6-AF94-D45580A43C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9557" y="4764828"/>
            <a:ext cx="1192213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dirty="0"/>
              <a:t>数据传出</a:t>
            </a:r>
          </a:p>
        </p:txBody>
      </p:sp>
    </p:spTree>
    <p:extLst>
      <p:ext uri="{BB962C8B-B14F-4D97-AF65-F5344CB8AC3E}">
        <p14:creationId xmlns:p14="http://schemas.microsoft.com/office/powerpoint/2010/main" val="4237589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25B04C-825A-4FC1-A873-EA1D8D6A7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低速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D2832097-4CD8-4D00-9606-9D4DF4864D45}"/>
              </a:ext>
            </a:extLst>
          </p:cNvPr>
          <p:cNvSpPr/>
          <p:nvPr/>
        </p:nvSpPr>
        <p:spPr>
          <a:xfrm>
            <a:off x="3543499" y="3633885"/>
            <a:ext cx="4527364" cy="270388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F21AF89-4FAE-4227-8D1D-E82727625331}"/>
              </a:ext>
            </a:extLst>
          </p:cNvPr>
          <p:cNvSpPr/>
          <p:nvPr/>
        </p:nvSpPr>
        <p:spPr>
          <a:xfrm>
            <a:off x="2090959" y="3538028"/>
            <a:ext cx="2022764" cy="2895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ABF2941-5DD7-43E8-83A1-AA14027F2AC8}"/>
              </a:ext>
            </a:extLst>
          </p:cNvPr>
          <p:cNvSpPr/>
          <p:nvPr/>
        </p:nvSpPr>
        <p:spPr>
          <a:xfrm flipV="1">
            <a:off x="3221173" y="42216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C2519D5F-E468-407F-A8BC-97C8A9E0EF66}"/>
              </a:ext>
            </a:extLst>
          </p:cNvPr>
          <p:cNvSpPr/>
          <p:nvPr/>
        </p:nvSpPr>
        <p:spPr>
          <a:xfrm flipV="1">
            <a:off x="3221172" y="46788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F55018F-966D-4F7E-B86B-F03AA688FB97}"/>
              </a:ext>
            </a:extLst>
          </p:cNvPr>
          <p:cNvSpPr/>
          <p:nvPr/>
        </p:nvSpPr>
        <p:spPr>
          <a:xfrm flipV="1">
            <a:off x="3221171" y="51360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DD81CE4-4D95-413A-A7E2-38C081C61E26}"/>
              </a:ext>
            </a:extLst>
          </p:cNvPr>
          <p:cNvSpPr/>
          <p:nvPr/>
        </p:nvSpPr>
        <p:spPr>
          <a:xfrm flipV="1">
            <a:off x="3221786" y="55932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5AE961C-3F14-451D-989A-5B03169E9D05}"/>
              </a:ext>
            </a:extLst>
          </p:cNvPr>
          <p:cNvSpPr txBox="1"/>
          <p:nvPr/>
        </p:nvSpPr>
        <p:spPr>
          <a:xfrm>
            <a:off x="2301361" y="4161541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D349217-74A1-4C65-971E-DAF113882FAB}"/>
              </a:ext>
            </a:extLst>
          </p:cNvPr>
          <p:cNvSpPr txBox="1"/>
          <p:nvPr/>
        </p:nvSpPr>
        <p:spPr>
          <a:xfrm>
            <a:off x="2244008" y="4600619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DP(D+)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4ECA69D-97CD-4F8D-BE58-54BE9526A422}"/>
              </a:ext>
            </a:extLst>
          </p:cNvPr>
          <p:cNvSpPr txBox="1"/>
          <p:nvPr/>
        </p:nvSpPr>
        <p:spPr>
          <a:xfrm>
            <a:off x="2243323" y="5090981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DM(D-)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13F88EE-1B2D-4875-BDF0-2D0515FF4478}"/>
              </a:ext>
            </a:extLst>
          </p:cNvPr>
          <p:cNvSpPr txBox="1"/>
          <p:nvPr/>
        </p:nvSpPr>
        <p:spPr>
          <a:xfrm>
            <a:off x="2391213" y="5530543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7A7DCED-3146-4EB8-81D9-5C4B3A13D3CE}"/>
              </a:ext>
            </a:extLst>
          </p:cNvPr>
          <p:cNvSpPr txBox="1"/>
          <p:nvPr/>
        </p:nvSpPr>
        <p:spPr>
          <a:xfrm>
            <a:off x="2610198" y="3244334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67B3E00-A53B-4A82-81F1-D94BDB66F9DE}"/>
              </a:ext>
            </a:extLst>
          </p:cNvPr>
          <p:cNvSpPr/>
          <p:nvPr/>
        </p:nvSpPr>
        <p:spPr>
          <a:xfrm>
            <a:off x="7705397" y="3507844"/>
            <a:ext cx="2022764" cy="2895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4ACD611-B95A-45F9-BBCE-3A8141E8A2BA}"/>
              </a:ext>
            </a:extLst>
          </p:cNvPr>
          <p:cNvSpPr/>
          <p:nvPr/>
        </p:nvSpPr>
        <p:spPr>
          <a:xfrm flipV="1">
            <a:off x="8103906" y="42216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1B317AED-823D-4C14-8855-ED32597FCE37}"/>
              </a:ext>
            </a:extLst>
          </p:cNvPr>
          <p:cNvSpPr/>
          <p:nvPr/>
        </p:nvSpPr>
        <p:spPr>
          <a:xfrm flipV="1">
            <a:off x="8103905" y="46788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677254DB-4A46-4F38-884F-593CD4F5DBDE}"/>
              </a:ext>
            </a:extLst>
          </p:cNvPr>
          <p:cNvSpPr/>
          <p:nvPr/>
        </p:nvSpPr>
        <p:spPr>
          <a:xfrm flipV="1">
            <a:off x="8103904" y="51360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1E68076D-27C8-4D79-84D1-63A308E73B1B}"/>
              </a:ext>
            </a:extLst>
          </p:cNvPr>
          <p:cNvSpPr/>
          <p:nvPr/>
        </p:nvSpPr>
        <p:spPr>
          <a:xfrm flipV="1">
            <a:off x="8104519" y="5593289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B05AE6B-D1DA-46B1-9B2D-DFBA6B45E9FB}"/>
              </a:ext>
            </a:extLst>
          </p:cNvPr>
          <p:cNvSpPr txBox="1"/>
          <p:nvPr/>
        </p:nvSpPr>
        <p:spPr>
          <a:xfrm>
            <a:off x="8359682" y="4159082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FD1AB48-695F-4F42-A60F-3B6DB82C2A3A}"/>
              </a:ext>
            </a:extLst>
          </p:cNvPr>
          <p:cNvSpPr txBox="1"/>
          <p:nvPr/>
        </p:nvSpPr>
        <p:spPr>
          <a:xfrm>
            <a:off x="8512021" y="4598665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 (D+)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696ECF5-F067-4CF3-879A-B15935141634}"/>
              </a:ext>
            </a:extLst>
          </p:cNvPr>
          <p:cNvSpPr txBox="1"/>
          <p:nvPr/>
        </p:nvSpPr>
        <p:spPr>
          <a:xfrm>
            <a:off x="8478938" y="5073482"/>
            <a:ext cx="1178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</a:t>
            </a:r>
            <a:r>
              <a:rPr lang="zh-CN" altLang="en-US" dirty="0"/>
              <a:t> </a:t>
            </a:r>
            <a:r>
              <a:rPr lang="en-US" altLang="zh-CN" dirty="0"/>
              <a:t>(D-)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82655A1-263E-4B68-A0DD-C7BD22904EE0}"/>
              </a:ext>
            </a:extLst>
          </p:cNvPr>
          <p:cNvSpPr txBox="1"/>
          <p:nvPr/>
        </p:nvSpPr>
        <p:spPr>
          <a:xfrm>
            <a:off x="8478937" y="5530543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902B00C-2FB7-4257-915D-CCBE2F304C1C}"/>
              </a:ext>
            </a:extLst>
          </p:cNvPr>
          <p:cNvSpPr txBox="1"/>
          <p:nvPr/>
        </p:nvSpPr>
        <p:spPr>
          <a:xfrm>
            <a:off x="8209213" y="3138512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接口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64164382-5BB7-4C01-8E90-16E23B790074}"/>
              </a:ext>
            </a:extLst>
          </p:cNvPr>
          <p:cNvCxnSpPr>
            <a:cxnSpLocks/>
            <a:endCxn id="16" idx="2"/>
          </p:cNvCxnSpPr>
          <p:nvPr/>
        </p:nvCxnSpPr>
        <p:spPr>
          <a:xfrm flipV="1">
            <a:off x="3467088" y="4344125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E3D5108-DDBF-41DD-B85F-7B8A0CA52732}"/>
              </a:ext>
            </a:extLst>
          </p:cNvPr>
          <p:cNvCxnSpPr>
            <a:cxnSpLocks/>
          </p:cNvCxnSpPr>
          <p:nvPr/>
        </p:nvCxnSpPr>
        <p:spPr>
          <a:xfrm flipV="1">
            <a:off x="3467086" y="4785206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043FE09C-771D-4F35-899A-979FBD610C55}"/>
              </a:ext>
            </a:extLst>
          </p:cNvPr>
          <p:cNvCxnSpPr>
            <a:cxnSpLocks/>
          </p:cNvCxnSpPr>
          <p:nvPr/>
        </p:nvCxnSpPr>
        <p:spPr>
          <a:xfrm flipV="1">
            <a:off x="3467086" y="5256972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12E0BDCC-BE48-48D5-975E-12AC9858D22F}"/>
              </a:ext>
            </a:extLst>
          </p:cNvPr>
          <p:cNvCxnSpPr>
            <a:cxnSpLocks/>
          </p:cNvCxnSpPr>
          <p:nvPr/>
        </p:nvCxnSpPr>
        <p:spPr>
          <a:xfrm flipV="1">
            <a:off x="3455349" y="5699606"/>
            <a:ext cx="4636818" cy="16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3C75D598-148A-4625-AE68-AA7D593D5C0E}"/>
              </a:ext>
            </a:extLst>
          </p:cNvPr>
          <p:cNvSpPr txBox="1"/>
          <p:nvPr/>
        </p:nvSpPr>
        <p:spPr>
          <a:xfrm>
            <a:off x="5393521" y="3715665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线缆</a:t>
            </a:r>
          </a:p>
        </p:txBody>
      </p:sp>
      <p:sp>
        <p:nvSpPr>
          <p:cNvPr id="30" name="矩形: 单圆角 29">
            <a:extLst>
              <a:ext uri="{FF2B5EF4-FFF2-40B4-BE49-F238E27FC236}">
                <a16:creationId xmlns:a16="http://schemas.microsoft.com/office/drawing/2014/main" id="{CCF8F5B3-EED8-41CF-9108-11430C4E7275}"/>
              </a:ext>
            </a:extLst>
          </p:cNvPr>
          <p:cNvSpPr/>
          <p:nvPr/>
        </p:nvSpPr>
        <p:spPr>
          <a:xfrm>
            <a:off x="6940555" y="3005902"/>
            <a:ext cx="289397" cy="972993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电阻</a:t>
            </a: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3AEDC8E9-63A5-401C-B643-94CB5F90ECB0}"/>
              </a:ext>
            </a:extLst>
          </p:cNvPr>
          <p:cNvCxnSpPr>
            <a:cxnSpLocks/>
            <a:endCxn id="32" idx="4"/>
          </p:cNvCxnSpPr>
          <p:nvPr/>
        </p:nvCxnSpPr>
        <p:spPr>
          <a:xfrm>
            <a:off x="7085253" y="3978895"/>
            <a:ext cx="0" cy="1247392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2" name="椭圆 31">
            <a:extLst>
              <a:ext uri="{FF2B5EF4-FFF2-40B4-BE49-F238E27FC236}">
                <a16:creationId xmlns:a16="http://schemas.microsoft.com/office/drawing/2014/main" id="{A5AF5AB0-6EAB-4A7F-8735-A5D4FEDCFF4F}"/>
              </a:ext>
            </a:extLst>
          </p:cNvPr>
          <p:cNvSpPr/>
          <p:nvPr/>
        </p:nvSpPr>
        <p:spPr>
          <a:xfrm flipV="1">
            <a:off x="7023774" y="5226287"/>
            <a:ext cx="122958" cy="13020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6D0AC51-5474-470B-BFAF-CA1701B0730A}"/>
              </a:ext>
            </a:extLst>
          </p:cNvPr>
          <p:cNvCxnSpPr>
            <a:cxnSpLocks/>
          </p:cNvCxnSpPr>
          <p:nvPr/>
        </p:nvCxnSpPr>
        <p:spPr>
          <a:xfrm>
            <a:off x="7085253" y="2191532"/>
            <a:ext cx="0" cy="81437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A0F9E906-3314-4587-BA18-F1D8CAC56B07}"/>
              </a:ext>
            </a:extLst>
          </p:cNvPr>
          <p:cNvCxnSpPr>
            <a:cxnSpLocks/>
          </p:cNvCxnSpPr>
          <p:nvPr/>
        </p:nvCxnSpPr>
        <p:spPr>
          <a:xfrm>
            <a:off x="6889117" y="2191532"/>
            <a:ext cx="392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E223D917-8A30-4787-9D33-CA51690058A4}"/>
              </a:ext>
            </a:extLst>
          </p:cNvPr>
          <p:cNvCxnSpPr>
            <a:cxnSpLocks/>
          </p:cNvCxnSpPr>
          <p:nvPr/>
        </p:nvCxnSpPr>
        <p:spPr>
          <a:xfrm>
            <a:off x="6982835" y="2100092"/>
            <a:ext cx="2079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C49F2A7F-8E89-4001-BD41-5AF299524B17}"/>
              </a:ext>
            </a:extLst>
          </p:cNvPr>
          <p:cNvCxnSpPr>
            <a:cxnSpLocks/>
          </p:cNvCxnSpPr>
          <p:nvPr/>
        </p:nvCxnSpPr>
        <p:spPr>
          <a:xfrm>
            <a:off x="7061200" y="2028972"/>
            <a:ext cx="584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E1A02D9C-4840-44F2-B108-78497F2C2FD4}"/>
              </a:ext>
            </a:extLst>
          </p:cNvPr>
          <p:cNvSpPr txBox="1"/>
          <p:nvPr/>
        </p:nvSpPr>
        <p:spPr>
          <a:xfrm>
            <a:off x="7229952" y="1906878"/>
            <a:ext cx="72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0198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44CEF4-0C6B-4901-8AF2-FE9C72AC4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USB OTG</a:t>
            </a:r>
            <a:r>
              <a:rPr lang="zh-CN" altLang="en-US" dirty="0"/>
              <a:t>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8B0127-E3C7-46DE-851C-4112FD955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287000" cy="1947385"/>
          </a:xfrm>
        </p:spPr>
        <p:txBody>
          <a:bodyPr>
            <a:norm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只允许</a:t>
            </a:r>
            <a:r>
              <a:rPr lang="en-US" altLang="zh-CN" dirty="0"/>
              <a:t>PC</a:t>
            </a:r>
            <a:r>
              <a:rPr lang="zh-CN" altLang="en-US" dirty="0"/>
              <a:t>作为主机</a:t>
            </a:r>
            <a:endParaRPr lang="en-US" altLang="zh-CN" dirty="0"/>
          </a:p>
          <a:p>
            <a:r>
              <a:rPr lang="en-US" altLang="zh-CN" dirty="0"/>
              <a:t>OTG</a:t>
            </a:r>
            <a:r>
              <a:rPr lang="zh-CN" altLang="en-US" dirty="0"/>
              <a:t>全名</a:t>
            </a:r>
            <a:r>
              <a:rPr lang="en-US" altLang="zh-CN" dirty="0"/>
              <a:t>On the Go</a:t>
            </a:r>
            <a:r>
              <a:rPr lang="zh-CN" altLang="en-US" dirty="0"/>
              <a:t>，允许普通</a:t>
            </a:r>
            <a:r>
              <a:rPr lang="en-US" altLang="zh-CN" dirty="0"/>
              <a:t>USB</a:t>
            </a:r>
            <a:r>
              <a:rPr lang="zh-CN" altLang="en-US" dirty="0"/>
              <a:t>设备识别为主机，在没有</a:t>
            </a:r>
            <a:r>
              <a:rPr lang="en-US" altLang="zh-CN" dirty="0"/>
              <a:t>PC</a:t>
            </a:r>
            <a:r>
              <a:rPr lang="zh-CN" altLang="en-US" dirty="0"/>
              <a:t>情况下实现设备间的数据传输。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BA76631-F72B-4BBD-918D-382CCA771F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0" r="20577"/>
          <a:stretch/>
        </p:blipFill>
        <p:spPr bwMode="auto">
          <a:xfrm>
            <a:off x="4528273" y="5441233"/>
            <a:ext cx="698195" cy="874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rduino MKR WiFi 1010">
            <a:extLst>
              <a:ext uri="{FF2B5EF4-FFF2-40B4-BE49-F238E27FC236}">
                <a16:creationId xmlns:a16="http://schemas.microsoft.com/office/drawing/2014/main" id="{E9373793-4157-4148-8EBD-530068133C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9" t="26715" r="5037" b="26741"/>
          <a:stretch/>
        </p:blipFill>
        <p:spPr bwMode="auto">
          <a:xfrm rot="10800000">
            <a:off x="441462" y="5490209"/>
            <a:ext cx="1800618" cy="776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4C0C1DD-257B-400B-AF87-164B348DE9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5084" y="5315929"/>
            <a:ext cx="1561002" cy="1048965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7C90F320-7BCB-45DF-9F5B-582E0FB7A9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0" r="20577"/>
          <a:stretch/>
        </p:blipFill>
        <p:spPr bwMode="auto">
          <a:xfrm>
            <a:off x="11004702" y="5403068"/>
            <a:ext cx="698195" cy="874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BD8D28D-2C14-4FEC-A8E2-4CB3A462F90C}"/>
              </a:ext>
            </a:extLst>
          </p:cNvPr>
          <p:cNvSpPr txBox="1"/>
          <p:nvPr/>
        </p:nvSpPr>
        <p:spPr>
          <a:xfrm>
            <a:off x="99353" y="4900018"/>
            <a:ext cx="2837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嵌入式板</a:t>
            </a:r>
            <a:r>
              <a:rPr lang="en-US" altLang="zh-CN" sz="1400" dirty="0"/>
              <a:t>Arduino MKR </a:t>
            </a:r>
            <a:r>
              <a:rPr lang="en-US" altLang="zh-CN" sz="1400" dirty="0" err="1"/>
              <a:t>WiFi</a:t>
            </a:r>
            <a:r>
              <a:rPr lang="en-US" altLang="zh-CN" sz="1400" dirty="0"/>
              <a:t> 1010</a:t>
            </a:r>
            <a:endParaRPr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1E02BE6-7DB2-4695-9330-9D109F0E74FC}"/>
              </a:ext>
            </a:extLst>
          </p:cNvPr>
          <p:cNvSpPr txBox="1"/>
          <p:nvPr/>
        </p:nvSpPr>
        <p:spPr>
          <a:xfrm>
            <a:off x="3933153" y="4900018"/>
            <a:ext cx="1657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激光雷达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A396134-F97E-435E-8D33-736E486E59B5}"/>
              </a:ext>
            </a:extLst>
          </p:cNvPr>
          <p:cNvSpPr txBox="1"/>
          <p:nvPr/>
        </p:nvSpPr>
        <p:spPr>
          <a:xfrm>
            <a:off x="10568574" y="4838463"/>
            <a:ext cx="1657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激光雷达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F12ED8C-39B3-48C9-B133-9811F7B2AC03}"/>
              </a:ext>
            </a:extLst>
          </p:cNvPr>
          <p:cNvSpPr txBox="1"/>
          <p:nvPr/>
        </p:nvSpPr>
        <p:spPr>
          <a:xfrm>
            <a:off x="7839698" y="4869022"/>
            <a:ext cx="1657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PC</a:t>
            </a:r>
          </a:p>
          <a:p>
            <a:endParaRPr lang="zh-CN" altLang="en-US" dirty="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45C4ED24-3FE1-4AD9-8932-3291F746CE87}"/>
              </a:ext>
            </a:extLst>
          </p:cNvPr>
          <p:cNvCxnSpPr>
            <a:stCxn id="5" idx="1"/>
            <a:endCxn id="4" idx="1"/>
          </p:cNvCxnSpPr>
          <p:nvPr/>
        </p:nvCxnSpPr>
        <p:spPr>
          <a:xfrm>
            <a:off x="2242080" y="5878576"/>
            <a:ext cx="2286193" cy="0"/>
          </a:xfrm>
          <a:prstGeom prst="line">
            <a:avLst/>
          </a:prstGeom>
          <a:ln w="762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0EED91F-054A-4EC5-9701-3FF06C84BB0E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8896086" y="5840411"/>
            <a:ext cx="2108616" cy="1"/>
          </a:xfrm>
          <a:prstGeom prst="line">
            <a:avLst/>
          </a:prstGeom>
          <a:ln w="762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667DDC1F-7388-4A01-9399-4AE683C926FF}"/>
              </a:ext>
            </a:extLst>
          </p:cNvPr>
          <p:cNvSpPr txBox="1"/>
          <p:nvPr/>
        </p:nvSpPr>
        <p:spPr>
          <a:xfrm>
            <a:off x="9336538" y="5339437"/>
            <a:ext cx="1657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数据线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F0F24A1-D23A-4971-B35E-CCFA2C1EA505}"/>
              </a:ext>
            </a:extLst>
          </p:cNvPr>
          <p:cNvSpPr txBox="1"/>
          <p:nvPr/>
        </p:nvSpPr>
        <p:spPr>
          <a:xfrm>
            <a:off x="2488012" y="5471078"/>
            <a:ext cx="1794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 OTG</a:t>
            </a:r>
            <a:r>
              <a:rPr lang="zh-CN" altLang="en-US" dirty="0"/>
              <a:t>数据线</a:t>
            </a:r>
          </a:p>
        </p:txBody>
      </p:sp>
    </p:spTree>
    <p:extLst>
      <p:ext uri="{BB962C8B-B14F-4D97-AF65-F5344CB8AC3E}">
        <p14:creationId xmlns:p14="http://schemas.microsoft.com/office/powerpoint/2010/main" val="3696160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9F94850-BB05-41C4-978A-D26E5A229C82}"/>
              </a:ext>
            </a:extLst>
          </p:cNvPr>
          <p:cNvSpPr/>
          <p:nvPr/>
        </p:nvSpPr>
        <p:spPr>
          <a:xfrm>
            <a:off x="2215378" y="1931019"/>
            <a:ext cx="5948122" cy="38251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EF4221-6CCC-452D-AAE4-EAB6EB1DC6F7}"/>
              </a:ext>
            </a:extLst>
          </p:cNvPr>
          <p:cNvSpPr/>
          <p:nvPr/>
        </p:nvSpPr>
        <p:spPr>
          <a:xfrm>
            <a:off x="8377933" y="1626792"/>
            <a:ext cx="3420150" cy="48960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F4AC2FE-F9F1-42CD-8765-D3E7AE0B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08" y="29664"/>
            <a:ext cx="10515600" cy="1325563"/>
          </a:xfrm>
        </p:spPr>
        <p:txBody>
          <a:bodyPr/>
          <a:lstStyle/>
          <a:p>
            <a:r>
              <a:rPr lang="en-US" altLang="zh-CN" dirty="0"/>
              <a:t>OTG</a:t>
            </a:r>
            <a:r>
              <a:rPr lang="zh-CN" altLang="en-US" dirty="0"/>
              <a:t>电路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A60FA35-D828-4B59-96BE-CFB341309A0C}"/>
              </a:ext>
            </a:extLst>
          </p:cNvPr>
          <p:cNvSpPr/>
          <p:nvPr/>
        </p:nvSpPr>
        <p:spPr>
          <a:xfrm>
            <a:off x="1474921" y="2513398"/>
            <a:ext cx="2022764" cy="2895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流程图: 手动操作 6">
            <a:extLst>
              <a:ext uri="{FF2B5EF4-FFF2-40B4-BE49-F238E27FC236}">
                <a16:creationId xmlns:a16="http://schemas.microsoft.com/office/drawing/2014/main" id="{9F6EF31A-8C4C-4F9D-B193-B41ABAB1484B}"/>
              </a:ext>
            </a:extLst>
          </p:cNvPr>
          <p:cNvSpPr/>
          <p:nvPr/>
        </p:nvSpPr>
        <p:spPr>
          <a:xfrm rot="5400000">
            <a:off x="6134361" y="3006217"/>
            <a:ext cx="4091782" cy="1517899"/>
          </a:xfrm>
          <a:prstGeom prst="flowChartManualOperation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A03C743F-0D1A-4DB6-B2B7-62EFFE7765C6}"/>
              </a:ext>
            </a:extLst>
          </p:cNvPr>
          <p:cNvSpPr/>
          <p:nvPr/>
        </p:nvSpPr>
        <p:spPr>
          <a:xfrm flipV="1">
            <a:off x="8007554" y="2598603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B176AA8-4058-4E77-BE17-7DC86D8BA483}"/>
              </a:ext>
            </a:extLst>
          </p:cNvPr>
          <p:cNvSpPr/>
          <p:nvPr/>
        </p:nvSpPr>
        <p:spPr>
          <a:xfrm flipV="1">
            <a:off x="8007553" y="3055803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7DB28FA8-5B4F-4B9F-9517-3136CF864FA9}"/>
              </a:ext>
            </a:extLst>
          </p:cNvPr>
          <p:cNvSpPr/>
          <p:nvPr/>
        </p:nvSpPr>
        <p:spPr>
          <a:xfrm flipV="1">
            <a:off x="8007552" y="3513003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AAEE36C-D1EE-44C5-9FA6-22070F290ADB}"/>
              </a:ext>
            </a:extLst>
          </p:cNvPr>
          <p:cNvSpPr/>
          <p:nvPr/>
        </p:nvSpPr>
        <p:spPr>
          <a:xfrm flipV="1">
            <a:off x="8008167" y="3970203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B1EE43F-358E-43A2-93C9-9D7467F85CC8}"/>
              </a:ext>
            </a:extLst>
          </p:cNvPr>
          <p:cNvSpPr/>
          <p:nvPr/>
        </p:nvSpPr>
        <p:spPr>
          <a:xfrm flipV="1">
            <a:off x="2597719" y="3137998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9F0F0E8-9FB5-4D77-8C96-871163EE0BFE}"/>
              </a:ext>
            </a:extLst>
          </p:cNvPr>
          <p:cNvSpPr/>
          <p:nvPr/>
        </p:nvSpPr>
        <p:spPr>
          <a:xfrm flipV="1">
            <a:off x="2597718" y="3595198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7E0F9C4-1C80-4430-98D6-53182072D204}"/>
              </a:ext>
            </a:extLst>
          </p:cNvPr>
          <p:cNvSpPr/>
          <p:nvPr/>
        </p:nvSpPr>
        <p:spPr>
          <a:xfrm flipV="1">
            <a:off x="2597717" y="4052398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0A07DBC4-1E39-4C84-AE34-E5597008B95E}"/>
              </a:ext>
            </a:extLst>
          </p:cNvPr>
          <p:cNvSpPr/>
          <p:nvPr/>
        </p:nvSpPr>
        <p:spPr>
          <a:xfrm flipV="1">
            <a:off x="2598332" y="4509598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A592B5FD-9686-43DE-B3FA-0BA0AA6E1B31}"/>
              </a:ext>
            </a:extLst>
          </p:cNvPr>
          <p:cNvSpPr/>
          <p:nvPr/>
        </p:nvSpPr>
        <p:spPr>
          <a:xfrm flipV="1">
            <a:off x="8007551" y="4585161"/>
            <a:ext cx="245917" cy="2448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433FAF0-8F2C-44EA-865E-82DA21329A65}"/>
              </a:ext>
            </a:extLst>
          </p:cNvPr>
          <p:cNvSpPr txBox="1"/>
          <p:nvPr/>
        </p:nvSpPr>
        <p:spPr>
          <a:xfrm>
            <a:off x="1677907" y="3077850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590800B-C299-4F79-BAF1-4E3E32758ABD}"/>
              </a:ext>
            </a:extLst>
          </p:cNvPr>
          <p:cNvSpPr txBox="1"/>
          <p:nvPr/>
        </p:nvSpPr>
        <p:spPr>
          <a:xfrm>
            <a:off x="1840385" y="3517309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DP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793B178-56F4-4886-A41E-A764241042F5}"/>
              </a:ext>
            </a:extLst>
          </p:cNvPr>
          <p:cNvSpPr txBox="1"/>
          <p:nvPr/>
        </p:nvSpPr>
        <p:spPr>
          <a:xfrm>
            <a:off x="1731534" y="4007393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DM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9BB7A05-6BDC-4EE1-B877-9C4C4D735EBD}"/>
              </a:ext>
            </a:extLst>
          </p:cNvPr>
          <p:cNvSpPr txBox="1"/>
          <p:nvPr/>
        </p:nvSpPr>
        <p:spPr>
          <a:xfrm>
            <a:off x="1767759" y="4446852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9C5120F9-4BC9-4072-AD6F-ED3223E7C4FA}"/>
              </a:ext>
            </a:extLst>
          </p:cNvPr>
          <p:cNvCxnSpPr>
            <a:cxnSpLocks/>
            <a:stCxn id="8" idx="2"/>
            <a:endCxn id="12" idx="6"/>
          </p:cNvCxnSpPr>
          <p:nvPr/>
        </p:nvCxnSpPr>
        <p:spPr>
          <a:xfrm flipH="1">
            <a:off x="2843636" y="2721039"/>
            <a:ext cx="5163918" cy="5393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5A597A5C-4831-485E-9096-E0383E44B25D}"/>
              </a:ext>
            </a:extLst>
          </p:cNvPr>
          <p:cNvSpPr txBox="1"/>
          <p:nvPr/>
        </p:nvSpPr>
        <p:spPr>
          <a:xfrm>
            <a:off x="8352857" y="2516918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VBUS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D3F8BE3-B352-4D14-A8D7-15EAC7849190}"/>
              </a:ext>
            </a:extLst>
          </p:cNvPr>
          <p:cNvSpPr txBox="1"/>
          <p:nvPr/>
        </p:nvSpPr>
        <p:spPr>
          <a:xfrm>
            <a:off x="8334336" y="3006564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D+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6D715D11-7FAB-47DC-A0EF-C0B0F448C73C}"/>
              </a:ext>
            </a:extLst>
          </p:cNvPr>
          <p:cNvSpPr txBox="1"/>
          <p:nvPr/>
        </p:nvSpPr>
        <p:spPr>
          <a:xfrm>
            <a:off x="8419481" y="3502119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D-</a:t>
            </a:r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CF54D27-F61A-49E3-A68F-81F29BD972FE}"/>
              </a:ext>
            </a:extLst>
          </p:cNvPr>
          <p:cNvSpPr txBox="1"/>
          <p:nvPr/>
        </p:nvSpPr>
        <p:spPr>
          <a:xfrm>
            <a:off x="8431179" y="4525844"/>
            <a:ext cx="1049867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GND</a:t>
            </a:r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487C75FC-0C4C-4E31-9BAD-2229DD344F6A}"/>
              </a:ext>
            </a:extLst>
          </p:cNvPr>
          <p:cNvSpPr txBox="1"/>
          <p:nvPr/>
        </p:nvSpPr>
        <p:spPr>
          <a:xfrm>
            <a:off x="8369326" y="3921691"/>
            <a:ext cx="487762" cy="370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ID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D4AEEF1-039F-4DA4-8AA3-F7C31C5C06B5}"/>
              </a:ext>
            </a:extLst>
          </p:cNvPr>
          <p:cNvSpPr txBox="1"/>
          <p:nvPr/>
        </p:nvSpPr>
        <p:spPr>
          <a:xfrm>
            <a:off x="8498694" y="1990600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母口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F319BB3-A8A9-40F3-B8DA-6584ED3FE3ED}"/>
              </a:ext>
            </a:extLst>
          </p:cNvPr>
          <p:cNvSpPr txBox="1"/>
          <p:nvPr/>
        </p:nvSpPr>
        <p:spPr>
          <a:xfrm>
            <a:off x="9150159" y="1140427"/>
            <a:ext cx="2528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Arduino MKR </a:t>
            </a:r>
            <a:r>
              <a:rPr lang="en-US" altLang="zh-CN" dirty="0" err="1"/>
              <a:t>WiFi</a:t>
            </a:r>
            <a:r>
              <a:rPr lang="en-US" altLang="zh-CN" dirty="0"/>
              <a:t> 1010</a:t>
            </a:r>
            <a:endParaRPr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8F65FA9-AEC4-4393-97F0-B466B34F123B}"/>
              </a:ext>
            </a:extLst>
          </p:cNvPr>
          <p:cNvSpPr txBox="1"/>
          <p:nvPr/>
        </p:nvSpPr>
        <p:spPr>
          <a:xfrm>
            <a:off x="4580556" y="2225423"/>
            <a:ext cx="2528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OTG</a:t>
            </a:r>
            <a:r>
              <a:rPr lang="zh-CN" altLang="en-US" dirty="0"/>
              <a:t>数据线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4718A44-7FBC-4A63-9B84-4F03AD7D7F1E}"/>
              </a:ext>
            </a:extLst>
          </p:cNvPr>
          <p:cNvSpPr txBox="1"/>
          <p:nvPr/>
        </p:nvSpPr>
        <p:spPr>
          <a:xfrm>
            <a:off x="1103659" y="1966814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USB</a:t>
            </a:r>
            <a:r>
              <a:rPr lang="zh-CN" altLang="en-US" dirty="0"/>
              <a:t>公口</a:t>
            </a:r>
          </a:p>
        </p:txBody>
      </p:sp>
      <p:cxnSp>
        <p:nvCxnSpPr>
          <p:cNvPr id="72" name="直接连接符 71">
            <a:extLst>
              <a:ext uri="{FF2B5EF4-FFF2-40B4-BE49-F238E27FC236}">
                <a16:creationId xmlns:a16="http://schemas.microsoft.com/office/drawing/2014/main" id="{E176C05C-1C06-400E-8441-CD2E68CBF838}"/>
              </a:ext>
            </a:extLst>
          </p:cNvPr>
          <p:cNvCxnSpPr>
            <a:cxnSpLocks/>
            <a:stCxn id="9" idx="2"/>
            <a:endCxn id="13" idx="6"/>
          </p:cNvCxnSpPr>
          <p:nvPr/>
        </p:nvCxnSpPr>
        <p:spPr>
          <a:xfrm flipH="1">
            <a:off x="2843635" y="3178239"/>
            <a:ext cx="5163918" cy="5393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4C7B4E64-D60F-4FF8-8F26-B2788CC69AB2}"/>
              </a:ext>
            </a:extLst>
          </p:cNvPr>
          <p:cNvCxnSpPr>
            <a:cxnSpLocks/>
            <a:stCxn id="10" idx="2"/>
            <a:endCxn id="14" idx="6"/>
          </p:cNvCxnSpPr>
          <p:nvPr/>
        </p:nvCxnSpPr>
        <p:spPr>
          <a:xfrm flipH="1">
            <a:off x="2843634" y="3635439"/>
            <a:ext cx="5163918" cy="5393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F7A305A-09D5-4548-B9CA-C96B1643E9C9}"/>
              </a:ext>
            </a:extLst>
          </p:cNvPr>
          <p:cNvCxnSpPr>
            <a:cxnSpLocks/>
            <a:stCxn id="16" idx="2"/>
            <a:endCxn id="15" idx="6"/>
          </p:cNvCxnSpPr>
          <p:nvPr/>
        </p:nvCxnSpPr>
        <p:spPr>
          <a:xfrm flipH="1" flipV="1">
            <a:off x="2844249" y="4632034"/>
            <a:ext cx="5163302" cy="75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7D094E9F-A095-4EC6-BDF5-8DDC6373DA9A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7508755" y="4092639"/>
            <a:ext cx="4994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FD92355F-0F25-42FC-8066-FA1D17723066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7103484" y="4092639"/>
            <a:ext cx="904683" cy="430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D71949D9-686E-4088-BAE1-5B4009E545DF}"/>
              </a:ext>
            </a:extLst>
          </p:cNvPr>
          <p:cNvCxnSpPr>
            <a:cxnSpLocks/>
          </p:cNvCxnSpPr>
          <p:nvPr/>
        </p:nvCxnSpPr>
        <p:spPr>
          <a:xfrm flipH="1">
            <a:off x="7096103" y="4135669"/>
            <a:ext cx="7381" cy="6149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9337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D7F04C-EA7D-4F80-A8C8-A2AB775AC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USB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0A1205-B879-4D4B-BBE5-CB5F3221E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375232" cy="1033078"/>
          </a:xfrm>
        </p:spPr>
        <p:txBody>
          <a:bodyPr/>
          <a:lstStyle/>
          <a:p>
            <a:r>
              <a:rPr lang="zh-CN" altLang="en-US" dirty="0"/>
              <a:t>传输数据</a:t>
            </a:r>
          </a:p>
        </p:txBody>
      </p:sp>
    </p:spTree>
    <p:extLst>
      <p:ext uri="{BB962C8B-B14F-4D97-AF65-F5344CB8AC3E}">
        <p14:creationId xmlns:p14="http://schemas.microsoft.com/office/powerpoint/2010/main" val="1443145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C31A9D-693C-46EF-B51B-7FA702132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                           USB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6D036F-970C-4CAD-BF40-171C10CC3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161" y="1856094"/>
            <a:ext cx="10515600" cy="4351338"/>
          </a:xfrm>
        </p:spPr>
        <p:txBody>
          <a:bodyPr/>
          <a:lstStyle/>
          <a:p>
            <a:r>
              <a:rPr lang="en-US" altLang="zh-CN" dirty="0"/>
              <a:t>USB</a:t>
            </a:r>
            <a:r>
              <a:rPr lang="zh-CN" altLang="en-US" dirty="0"/>
              <a:t>数据传输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CE52874-5408-48FC-851B-2F3993EFE29F}"/>
              </a:ext>
            </a:extLst>
          </p:cNvPr>
          <p:cNvSpPr/>
          <p:nvPr/>
        </p:nvSpPr>
        <p:spPr>
          <a:xfrm>
            <a:off x="1092372" y="3013165"/>
            <a:ext cx="1889760" cy="2238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主机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193D58-37DE-4B42-A3E2-126075EFE63A}"/>
              </a:ext>
            </a:extLst>
          </p:cNvPr>
          <p:cNvSpPr/>
          <p:nvPr/>
        </p:nvSpPr>
        <p:spPr>
          <a:xfrm>
            <a:off x="9151614" y="3013166"/>
            <a:ext cx="1889760" cy="22381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USB</a:t>
            </a:r>
            <a:r>
              <a:rPr lang="zh-CN" altLang="en-US" dirty="0"/>
              <a:t>设备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13AC8323-7A19-42FC-A251-76BE0D0290A4}"/>
              </a:ext>
            </a:extLst>
          </p:cNvPr>
          <p:cNvSpPr/>
          <p:nvPr/>
        </p:nvSpPr>
        <p:spPr>
          <a:xfrm>
            <a:off x="3278229" y="3143794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CC6CC2A1-6BBB-47DD-8AD2-4BF2EC5041D3}"/>
              </a:ext>
            </a:extLst>
          </p:cNvPr>
          <p:cNvSpPr/>
          <p:nvPr/>
        </p:nvSpPr>
        <p:spPr>
          <a:xfrm>
            <a:off x="3278227" y="3922906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0C27B095-0F47-4441-9F12-F9D77E427BBA}"/>
              </a:ext>
            </a:extLst>
          </p:cNvPr>
          <p:cNvSpPr/>
          <p:nvPr/>
        </p:nvSpPr>
        <p:spPr>
          <a:xfrm>
            <a:off x="3278227" y="4668792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757305F4-260B-4747-B571-CCD37DC162EB}"/>
              </a:ext>
            </a:extLst>
          </p:cNvPr>
          <p:cNvSpPr/>
          <p:nvPr/>
        </p:nvSpPr>
        <p:spPr>
          <a:xfrm>
            <a:off x="8629098" y="3143793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E74DADCC-D695-414D-8F2D-9274969BCB60}"/>
              </a:ext>
            </a:extLst>
          </p:cNvPr>
          <p:cNvSpPr/>
          <p:nvPr/>
        </p:nvSpPr>
        <p:spPr>
          <a:xfrm>
            <a:off x="8629096" y="3922906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803E635-52F2-45BA-B7CD-B7FE253BA191}"/>
              </a:ext>
            </a:extLst>
          </p:cNvPr>
          <p:cNvSpPr/>
          <p:nvPr/>
        </p:nvSpPr>
        <p:spPr>
          <a:xfrm>
            <a:off x="8629096" y="4668791"/>
            <a:ext cx="226423" cy="217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EE07EA7-AE2C-4609-8DAD-F8F91800628F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 flipV="1">
            <a:off x="3504652" y="3252651"/>
            <a:ext cx="512444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66E8A21B-C1AC-4D70-94A8-71F926CE9A70}"/>
              </a:ext>
            </a:extLst>
          </p:cNvPr>
          <p:cNvSpPr txBox="1"/>
          <p:nvPr/>
        </p:nvSpPr>
        <p:spPr>
          <a:xfrm>
            <a:off x="6760027" y="2595126"/>
            <a:ext cx="2335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0</a:t>
            </a:r>
            <a:r>
              <a:rPr lang="zh-CN" altLang="en-US" dirty="0"/>
              <a:t>（</a:t>
            </a:r>
            <a:r>
              <a:rPr lang="en-US" altLang="zh-CN" dirty="0"/>
              <a:t>Endpoint 0</a:t>
            </a:r>
            <a:r>
              <a:rPr lang="zh-CN" altLang="en-US" dirty="0"/>
              <a:t>）</a:t>
            </a:r>
          </a:p>
          <a:p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7D65755-2058-4FBA-B4D4-BF59A3F2BB71}"/>
              </a:ext>
            </a:extLst>
          </p:cNvPr>
          <p:cNvSpPr txBox="1"/>
          <p:nvPr/>
        </p:nvSpPr>
        <p:spPr>
          <a:xfrm>
            <a:off x="5732416" y="292209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通道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7EA2DF1-A522-4F13-921A-4975624282F5}"/>
              </a:ext>
            </a:extLst>
          </p:cNvPr>
          <p:cNvSpPr txBox="1"/>
          <p:nvPr/>
        </p:nvSpPr>
        <p:spPr>
          <a:xfrm>
            <a:off x="3417898" y="2608107"/>
            <a:ext cx="2335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0</a:t>
            </a:r>
            <a:r>
              <a:rPr lang="zh-CN" altLang="en-US" dirty="0"/>
              <a:t>（</a:t>
            </a:r>
            <a:r>
              <a:rPr lang="en-US" altLang="zh-CN" dirty="0"/>
              <a:t>Endpoint 0</a:t>
            </a:r>
            <a:r>
              <a:rPr lang="zh-CN" altLang="en-US" dirty="0"/>
              <a:t>）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0D4EA63-54D0-4A30-A657-B44453EDBD4C}"/>
              </a:ext>
            </a:extLst>
          </p:cNvPr>
          <p:cNvSpPr txBox="1"/>
          <p:nvPr/>
        </p:nvSpPr>
        <p:spPr>
          <a:xfrm>
            <a:off x="5697894" y="368573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通道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BBA2246-84C4-4ED1-ACEE-078B3323D533}"/>
              </a:ext>
            </a:extLst>
          </p:cNvPr>
          <p:cNvSpPr txBox="1"/>
          <p:nvPr/>
        </p:nvSpPr>
        <p:spPr>
          <a:xfrm>
            <a:off x="5732416" y="442213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通道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579E3BD-F2B3-4532-8D01-1EF131B6EB25}"/>
              </a:ext>
            </a:extLst>
          </p:cNvPr>
          <p:cNvSpPr txBox="1"/>
          <p:nvPr/>
        </p:nvSpPr>
        <p:spPr>
          <a:xfrm>
            <a:off x="3734804" y="3374123"/>
            <a:ext cx="224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IN (Endpoint  IN</a:t>
            </a:r>
            <a:r>
              <a:rPr lang="zh-CN" altLang="en-US" dirty="0"/>
              <a:t>）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C40F3B3-2CAE-4D80-9674-110E081BC4FE}"/>
              </a:ext>
            </a:extLst>
          </p:cNvPr>
          <p:cNvSpPr txBox="1"/>
          <p:nvPr/>
        </p:nvSpPr>
        <p:spPr>
          <a:xfrm>
            <a:off x="6518760" y="4261792"/>
            <a:ext cx="2602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OUT(Endpoint OUT)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9383F25-9DC8-44FE-A639-91AAB6544107}"/>
              </a:ext>
            </a:extLst>
          </p:cNvPr>
          <p:cNvSpPr txBox="1"/>
          <p:nvPr/>
        </p:nvSpPr>
        <p:spPr>
          <a:xfrm>
            <a:off x="3127371" y="4243345"/>
            <a:ext cx="2620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OUT(Endpoint OUT)</a:t>
            </a:r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3A6F7EBD-1563-4033-80E3-93B049BD43D6}"/>
              </a:ext>
            </a:extLst>
          </p:cNvPr>
          <p:cNvCxnSpPr>
            <a:cxnSpLocks/>
            <a:stCxn id="10" idx="2"/>
            <a:endCxn id="7" idx="6"/>
          </p:cNvCxnSpPr>
          <p:nvPr/>
        </p:nvCxnSpPr>
        <p:spPr>
          <a:xfrm flipH="1">
            <a:off x="3504650" y="4031764"/>
            <a:ext cx="51244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916E4B9-62AD-4810-B9C5-AD87141602DA}"/>
              </a:ext>
            </a:extLst>
          </p:cNvPr>
          <p:cNvCxnSpPr>
            <a:cxnSpLocks/>
            <a:stCxn id="8" idx="6"/>
            <a:endCxn id="11" idx="2"/>
          </p:cNvCxnSpPr>
          <p:nvPr/>
        </p:nvCxnSpPr>
        <p:spPr>
          <a:xfrm flipV="1">
            <a:off x="3504650" y="4777649"/>
            <a:ext cx="512444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AD8F5F07-A1DD-49E6-BA60-9F6B51F44635}"/>
              </a:ext>
            </a:extLst>
          </p:cNvPr>
          <p:cNvSpPr txBox="1"/>
          <p:nvPr/>
        </p:nvSpPr>
        <p:spPr>
          <a:xfrm>
            <a:off x="5089136" y="5071114"/>
            <a:ext cx="2052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低速</a:t>
            </a:r>
            <a:r>
              <a:rPr lang="en-US" altLang="zh-CN" dirty="0"/>
              <a:t>1.5Mbit/s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92581E3-DBD8-452B-9B61-D03599A46E6A}"/>
              </a:ext>
            </a:extLst>
          </p:cNvPr>
          <p:cNvSpPr txBox="1"/>
          <p:nvPr/>
        </p:nvSpPr>
        <p:spPr>
          <a:xfrm>
            <a:off x="5089135" y="5456325"/>
            <a:ext cx="2052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全速</a:t>
            </a:r>
            <a:r>
              <a:rPr lang="en-US" altLang="zh-CN" dirty="0"/>
              <a:t>12Mbit/s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46EB52C-7FE7-4D1F-AB15-8E5CA4B9F174}"/>
              </a:ext>
            </a:extLst>
          </p:cNvPr>
          <p:cNvSpPr txBox="1"/>
          <p:nvPr/>
        </p:nvSpPr>
        <p:spPr>
          <a:xfrm>
            <a:off x="5089135" y="5804278"/>
            <a:ext cx="2052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高速</a:t>
            </a:r>
            <a:r>
              <a:rPr lang="en-US" altLang="zh-CN" dirty="0"/>
              <a:t>480Mbit/s</a:t>
            </a:r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3411487-2030-45A6-8954-5851D8810375}"/>
              </a:ext>
            </a:extLst>
          </p:cNvPr>
          <p:cNvSpPr txBox="1"/>
          <p:nvPr/>
        </p:nvSpPr>
        <p:spPr>
          <a:xfrm>
            <a:off x="6731324" y="3431924"/>
            <a:ext cx="224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端点</a:t>
            </a:r>
            <a:r>
              <a:rPr lang="en-US" altLang="zh-CN" dirty="0"/>
              <a:t>IN Endpoint  IN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9965819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676fecc8-5938-4c2a-98aa-ea8df123951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2545</TotalTime>
  <Words>3748</Words>
  <Application>Microsoft Office PowerPoint</Application>
  <PresentationFormat>宽屏</PresentationFormat>
  <Paragraphs>626</Paragraphs>
  <Slides>47</Slides>
  <Notes>37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6" baseType="lpstr">
      <vt:lpstr>-apple-system</vt:lpstr>
      <vt:lpstr>Helvetica Neue</vt:lpstr>
      <vt:lpstr>等线</vt:lpstr>
      <vt:lpstr>等线 Light</vt:lpstr>
      <vt:lpstr>思源黑体 CN Medium</vt:lpstr>
      <vt:lpstr>Microsoft YaHei</vt:lpstr>
      <vt:lpstr>Arial</vt:lpstr>
      <vt:lpstr>Lato</vt:lpstr>
      <vt:lpstr>Office 主题​​</vt:lpstr>
      <vt:lpstr>PowerPoint 演示文稿</vt:lpstr>
      <vt:lpstr>主要难点</vt:lpstr>
      <vt:lpstr>USB</vt:lpstr>
      <vt:lpstr>全速</vt:lpstr>
      <vt:lpstr>低速</vt:lpstr>
      <vt:lpstr>USB OTG模式</vt:lpstr>
      <vt:lpstr>OTG电路</vt:lpstr>
      <vt:lpstr>USB</vt:lpstr>
      <vt:lpstr>                               USB</vt:lpstr>
      <vt:lpstr>PowerPoint 演示文稿</vt:lpstr>
      <vt:lpstr>PowerPoint 演示文稿</vt:lpstr>
      <vt:lpstr>PowerPoint 演示文稿</vt:lpstr>
      <vt:lpstr>PowerPoint 演示文稿</vt:lpstr>
      <vt:lpstr>CDC 类</vt:lpstr>
      <vt:lpstr>ACM</vt:lpstr>
      <vt:lpstr>ACM</vt:lpstr>
      <vt:lpstr>NCM</vt:lpstr>
      <vt:lpstr>包（Packet）</vt:lpstr>
      <vt:lpstr>Token 包</vt:lpstr>
      <vt:lpstr>数据包</vt:lpstr>
      <vt:lpstr>握手包</vt:lpstr>
      <vt:lpstr>特殊包</vt:lpstr>
      <vt:lpstr>数据传输种类</vt:lpstr>
      <vt:lpstr>控制传输</vt:lpstr>
      <vt:lpstr>中断传输</vt:lpstr>
      <vt:lpstr>同步传输</vt:lpstr>
      <vt:lpstr>程序框图</vt:lpstr>
      <vt:lpstr>电路设计</vt:lpstr>
      <vt:lpstr>USB设备模式电路图</vt:lpstr>
      <vt:lpstr>OTG电路</vt:lpstr>
      <vt:lpstr>USB框图</vt:lpstr>
      <vt:lpstr>FIFO存储器</vt:lpstr>
      <vt:lpstr>乒乓配置</vt:lpstr>
      <vt:lpstr>输出传输框图：从主机到从机</vt:lpstr>
      <vt:lpstr>输入传输框图：从机到主机</vt:lpstr>
      <vt:lpstr>实物接线图</vt:lpstr>
      <vt:lpstr>无线通信</vt:lpstr>
      <vt:lpstr>USB 栈（Stack）</vt:lpstr>
      <vt:lpstr>USB 栈作用</vt:lpstr>
      <vt:lpstr>PowerPoint 演示文稿</vt:lpstr>
      <vt:lpstr>网络连接模型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程序图</dc:title>
  <dc:creator>zheng sihao</dc:creator>
  <cp:lastModifiedBy>zheng sihao</cp:lastModifiedBy>
  <cp:revision>54</cp:revision>
  <dcterms:created xsi:type="dcterms:W3CDTF">2022-04-10T06:26:10Z</dcterms:created>
  <dcterms:modified xsi:type="dcterms:W3CDTF">2022-06-30T09:55:43Z</dcterms:modified>
</cp:coreProperties>
</file>

<file path=docProps/thumbnail.jpeg>
</file>